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86" r:id="rId3"/>
    <p:sldId id="287" r:id="rId4"/>
    <p:sldId id="284" r:id="rId5"/>
    <p:sldId id="289" r:id="rId6"/>
    <p:sldId id="290" r:id="rId7"/>
    <p:sldId id="257" r:id="rId8"/>
    <p:sldId id="292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05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66" r:id="rId27"/>
    <p:sldId id="277" r:id="rId28"/>
    <p:sldId id="278" r:id="rId29"/>
    <p:sldId id="279" r:id="rId30"/>
    <p:sldId id="281" r:id="rId31"/>
    <p:sldId id="282" r:id="rId32"/>
    <p:sldId id="271" r:id="rId33"/>
    <p:sldId id="283" r:id="rId34"/>
    <p:sldId id="272" r:id="rId35"/>
    <p:sldId id="313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01DB01-BBB9-4EBB-A86E-B8EC76A27515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1FC8B4-0634-46F4-ACB5-D9BADFE8C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&amp;Scy;&amp;kcy;&amp;acy;&amp;chcy;&amp;acy;&amp;tcy;&amp;softcy; &amp;Ocy;&amp;bcy;&amp;ocy;&amp;icy; &amp;Ocy;&amp;bcy;&amp;ocy;&amp;icy; &amp;icy;&amp;zcy; &amp;scy;&amp;iecy;&amp;rcy;&amp;icy;&amp;icy; &amp;Ocy;&amp;scy;&amp;iecy;&amp;ncy;&amp;softcy; &amp;bcy;&amp;iecy;&amp;scy;&amp;pcy;&amp;lcy;&amp;acy;&amp;tcy;&amp;ncy;&amp;ocy; &quot; &amp;Scy;&amp;Kcy;&amp;Acy;&amp;CHcy;&amp;Acy;&amp;Tcy;&amp;SOFTcy; &amp;Pcy;&amp;Rcy;&amp;Ocy;&amp;Gcy;&amp;Rcy;&amp;Acy;&amp;Mcy;&amp;Mcy;&amp;Ycy;, &amp;Mcy;&amp;Ucy;&amp;Zcy;&amp;Ycy;&amp;Kcy;&amp;Ucy;, &amp;Icy;&amp;Gcy;&amp;Rcy;&amp;Ycy;, &amp;Scy;&amp;Kcy;&amp;Acy;&amp;CHcy;&amp;Acy;&amp;Tcy;&amp;SOFTcy; &amp;Fcy;&amp;Icy;&amp;Lcy;&amp;SOFTcy;&amp;Mcy;&amp;Ycy;, &amp;Pcy;&amp;Rcy;&amp;Icy;&amp;Kcy;&amp;Ocy;&amp;Lcy;&amp;Ycy;, &amp;Acy;&amp;Ncy;&amp;IEcy;&amp;Kcy;&amp;Dcy;&amp;Ocy;&amp;Tcy;&amp;Ycy; &amp;Icy; &amp;Pcy;&amp;Rcy;&amp;Icy;&amp;Kcy;&amp;Ocy;&amp;Lcy;&amp;SOFTcy;&amp;Ncy;&amp;Ycy;&amp;IEcy; &amp;Kcy;&amp;Acy;&amp;R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2"/>
            <a:ext cx="9144000" cy="67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573016"/>
            <a:ext cx="487037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МДОУ «Детский сад № 22»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ПРОЕКТ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Деревья нашего участка»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5557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b="1" dirty="0" smtClean="0"/>
              <a:t>Подготовительный этап</a:t>
            </a:r>
            <a:endParaRPr lang="ru-RU" sz="1800" dirty="0" smtClean="0"/>
          </a:p>
          <a:p>
            <a:endParaRPr lang="ru-RU" dirty="0" smtClean="0"/>
          </a:p>
          <a:p>
            <a:r>
              <a:rPr lang="ru-RU" sz="1800" dirty="0" smtClean="0"/>
              <a:t>Проводились беседы,  дидактические игры, заучивание стихов:  Е.Трутневой    «Листопад», И.Бунина    «Лес, точно терем расписной…», К.Бальмонта   «Веселая осень», </a:t>
            </a:r>
            <a:r>
              <a:rPr lang="ru-RU" sz="1800" dirty="0" err="1" smtClean="0"/>
              <a:t>М.Ивенсен</a:t>
            </a:r>
            <a:r>
              <a:rPr lang="ru-RU" sz="1800" dirty="0" smtClean="0"/>
              <a:t>  «Падают, падают листья».  Чтение рассказа М.Пришвина - «Листопад».  Привлекались родители к участию в проекте: совместно с детьми изготовили кормушки для птиц, приняли участие в конкурсе поделок из природного материала на тему «Осенняя пора, очей очарованье», организовали «мастер класс» по выпечке пирожков с яблоками  из нашего  яблоневого сада.  В уголке «Художественного творчества» организовывали выставки работ на темы: «Деревце за деревце», «Веточка рябины», «Веточка рябины и паучок» и др.  </a:t>
            </a:r>
            <a:endParaRPr lang="ru-RU" dirty="0"/>
          </a:p>
        </p:txBody>
      </p:sp>
      <p:pic>
        <p:nvPicPr>
          <p:cNvPr id="5" name="Содержимое 4" descr="SDC119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221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682752" cy="55557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 smtClean="0"/>
              <a:t>Подготовительный этап</a:t>
            </a:r>
            <a:endParaRPr lang="ru-RU" sz="1800" dirty="0" smtClean="0"/>
          </a:p>
          <a:p>
            <a:endParaRPr lang="ru-RU" dirty="0" smtClean="0"/>
          </a:p>
          <a:p>
            <a:r>
              <a:rPr lang="ru-RU" sz="1800" dirty="0" smtClean="0"/>
              <a:t>На музыкальном занятии выучили хоровод  «Во поле березка стояла», танец с листочками;  организовали прослушивание аудиозаписей: «Осень» </a:t>
            </a:r>
            <a:r>
              <a:rPr lang="ru-RU" sz="1800" dirty="0" err="1" smtClean="0"/>
              <a:t>А.Вивальди</a:t>
            </a:r>
            <a:r>
              <a:rPr lang="ru-RU" sz="1800" dirty="0" smtClean="0"/>
              <a:t> из цикла «Времена года», «Осенняя песня» П.Чайковского из цикла «Времена года»; просмотр развивающих видеоматериалов: «Приметы осени», «Разноцветная осень», «Необыкновенные путешествия семян в природе», «Золотая осень», «Листопад», «Что осталось на деревьях?»; рассматривание и сравнение картин И.Левитана «Золотая осень» , В.Волкова «Осень».  Разучили комплекс гимнастики после сна «Деревья, кустарники, цветы».  Прослушали в музыкально-поэтическом сопровождении  «Дуб» и «Береза»  И. </a:t>
            </a:r>
            <a:r>
              <a:rPr lang="ru-RU" sz="1800" dirty="0" err="1" smtClean="0"/>
              <a:t>Токмакова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9" name="Содержимое 8" descr="Фото0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86913"/>
            <a:ext cx="3816423" cy="5088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103894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Работа с детьми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Перед началом работы по проекту «Деревья нашего участка мы провели с детьми беседу о деревьях. Выяснили их представления о деревьях, их отношение к ним. Предложили детям схему знакомства.</a:t>
            </a:r>
            <a:endParaRPr lang="ru-RU" sz="1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84784"/>
            <a:ext cx="3008313" cy="4584576"/>
          </a:xfrm>
        </p:spPr>
        <p:txBody>
          <a:bodyPr/>
          <a:lstStyle/>
          <a:p>
            <a:pPr marL="342900" indent="-342900" algn="ctr"/>
            <a:r>
              <a:rPr lang="ru-RU" b="1" dirty="0" smtClean="0"/>
              <a:t>Вопросы: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1. Как зовут тебя, дерево?</a:t>
            </a:r>
          </a:p>
          <a:p>
            <a:pPr marL="342900" indent="-342900"/>
            <a:r>
              <a:rPr lang="ru-RU" dirty="0" smtClean="0"/>
              <a:t>2. Какого ты роста, Какого ты роста будешь, когда вырастешь?</a:t>
            </a:r>
          </a:p>
          <a:p>
            <a:pPr marL="342900" indent="-342900"/>
            <a:r>
              <a:rPr lang="ru-RU" dirty="0" smtClean="0"/>
              <a:t>3. Есть ли у тебя цветы? Какие семена созреют на месте цветов?</a:t>
            </a:r>
          </a:p>
          <a:p>
            <a:pPr marL="342900" indent="-342900"/>
            <a:r>
              <a:rPr lang="ru-RU" dirty="0" smtClean="0"/>
              <a:t>4. Можно ли увидеть твои семена, они будут спрятаны в плод?</a:t>
            </a:r>
          </a:p>
          <a:p>
            <a:pPr marL="342900" indent="-342900"/>
            <a:r>
              <a:rPr lang="ru-RU" dirty="0" smtClean="0"/>
              <a:t>5. Какая у тебя кора? (цвет, гладкая или морщинистая).</a:t>
            </a:r>
            <a:endParaRPr lang="ru-RU" dirty="0"/>
          </a:p>
        </p:txBody>
      </p:sp>
      <p:pic>
        <p:nvPicPr>
          <p:cNvPr id="5" name="Содержимое 3" descr="SDC119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78920" y="1307727"/>
            <a:ext cx="4163542" cy="4831531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5949280"/>
            <a:ext cx="8458200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/>
              <a:t>«Деревья нашего участка»</a:t>
            </a:r>
            <a:endParaRPr kumimoji="0" lang="ru-RU" sz="20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Исследовательский этап</a:t>
            </a:r>
          </a:p>
          <a:p>
            <a:endParaRPr lang="ru-RU" sz="1800" dirty="0" smtClean="0"/>
          </a:p>
          <a:p>
            <a:pPr algn="ctr"/>
            <a:r>
              <a:rPr lang="ru-RU" sz="1800" dirty="0" smtClean="0"/>
              <a:t>Цель: выбрать дерево, которое нравится больше всего. Узнать, как оно </a:t>
            </a:r>
          </a:p>
          <a:p>
            <a:pPr algn="ctr"/>
            <a:r>
              <a:rPr lang="ru-RU" sz="1800" dirty="0" smtClean="0"/>
              <a:t>называется; выяснить, растут ли такие деревья в нашем лесу.</a:t>
            </a:r>
          </a:p>
          <a:p>
            <a:pPr algn="ctr"/>
            <a:r>
              <a:rPr lang="ru-RU" sz="1800" dirty="0" smtClean="0"/>
              <a:t>Учить определять дерево по цвету, по </a:t>
            </a:r>
          </a:p>
          <a:p>
            <a:pPr algn="ctr"/>
            <a:r>
              <a:rPr lang="ru-RU" sz="1800" dirty="0" smtClean="0"/>
              <a:t>форме, по семенам, листьям, плодам, по строению.</a:t>
            </a:r>
            <a:endParaRPr lang="ru-RU" sz="1800" dirty="0"/>
          </a:p>
        </p:txBody>
      </p:sp>
      <p:pic>
        <p:nvPicPr>
          <p:cNvPr id="5" name="Содержимое 4" descr="SDC119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1900" b="1" dirty="0" smtClean="0"/>
              <a:t>Исследовательский этап</a:t>
            </a:r>
          </a:p>
          <a:p>
            <a:endParaRPr lang="ru-RU" dirty="0" smtClean="0"/>
          </a:p>
          <a:p>
            <a:r>
              <a:rPr lang="ru-RU" dirty="0" smtClean="0"/>
              <a:t>Предложить найти дерево у которого толстый ствол, тонкий; погладить кору, прижаться к ней щекой .  </a:t>
            </a:r>
          </a:p>
          <a:p>
            <a:r>
              <a:rPr lang="ru-RU" dirty="0" smtClean="0"/>
              <a:t>Какая она – теплая, холодная, шершавая, гладкая, твердая, мокрая, сухая? Кора для дерева как для нас одежда: она защищает, согревает и охлаждает. Пусть дети обнимут свое дерево и попробуют его вытащить из земли. Почему не получается? Что держит дерево в земле? </a:t>
            </a:r>
          </a:p>
          <a:p>
            <a:r>
              <a:rPr lang="ru-RU" dirty="0" smtClean="0"/>
              <a:t>Видны ли корни? Какие они? Толстые, тонкие, крючковатые , мягкие?</a:t>
            </a:r>
          </a:p>
          <a:p>
            <a:r>
              <a:rPr lang="ru-RU" dirty="0" smtClean="0"/>
              <a:t>Проводилась работа на основе регионального компонента, Мы старались раскрыть  уникальность и неповторимость богатства родного края.</a:t>
            </a:r>
            <a:endParaRPr lang="ru-RU" dirty="0"/>
          </a:p>
        </p:txBody>
      </p:sp>
      <p:pic>
        <p:nvPicPr>
          <p:cNvPr id="11" name="Содержимое 10" descr="SDC119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900" b="1" dirty="0" smtClean="0"/>
              <a:t>Исследовательский этап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Провести  наблюдения на тему «Краски природы» (почему листья на деревьях имеют разную окраску?).</a:t>
            </a:r>
          </a:p>
          <a:p>
            <a:pPr lvl="0"/>
            <a:r>
              <a:rPr lang="ru-RU" dirty="0" smtClean="0"/>
              <a:t>Определить возраст дерева по кольцам на пне.</a:t>
            </a:r>
          </a:p>
          <a:p>
            <a:pPr lvl="0"/>
            <a:r>
              <a:rPr lang="ru-RU" dirty="0" smtClean="0"/>
              <a:t>Определить стороны света по мху на стволе.</a:t>
            </a:r>
            <a:endParaRPr lang="ru-RU" dirty="0"/>
          </a:p>
        </p:txBody>
      </p:sp>
      <p:pic>
        <p:nvPicPr>
          <p:cNvPr id="8" name="Содержимое 7" descr="Фото0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67755" y="488672"/>
            <a:ext cx="3816425" cy="5088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материально-техническое оснащение:</a:t>
            </a: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/>
              <a:t>Серия демонстрационных картин с методическими рекомендациями «Мир природы»;</a:t>
            </a:r>
            <a:br>
              <a:rPr lang="ru-RU" sz="1600" dirty="0" smtClean="0"/>
            </a:br>
            <a:r>
              <a:rPr lang="ru-RU" sz="1600" dirty="0" smtClean="0"/>
              <a:t>развивающие учебные фильмы: «Приметы осени», «Необычайное путешествие семян в природе», «Листопад» и др.;</a:t>
            </a:r>
            <a:br>
              <a:rPr lang="ru-RU" sz="1600" dirty="0" smtClean="0"/>
            </a:br>
            <a:r>
              <a:rPr lang="ru-RU" sz="1600" dirty="0" smtClean="0"/>
              <a:t>лупы, увеличительные стекла, фотоаппарат.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24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Образовательные области, реализуемые в ходе проекта</a:t>
            </a: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развитие речи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познание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социализация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художественное творчество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24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5300" b="1" dirty="0" smtClean="0">
                <a:solidFill>
                  <a:srgbClr val="00B050"/>
                </a:solidFill>
                <a:latin typeface="Monotype Corsiva" pitchFamily="66" charset="0"/>
              </a:rPr>
              <a:t>виды деятельности</a:t>
            </a:r>
            <a:r>
              <a:rPr lang="ru-RU" sz="5300" b="1" i="1" dirty="0" smtClean="0">
                <a:latin typeface="Monotype Corsiva" pitchFamily="66" charset="0"/>
              </a:rPr>
              <a:t/>
            </a:r>
            <a:br>
              <a:rPr lang="ru-RU" sz="53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Опытно-экспериментальная, игровая , исследовательская, , речевая, художественно-продуктивная.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45224"/>
            <a:ext cx="84582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«Деревья нашего участка»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4536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Непосредственно-образовательная деятельность</a:t>
            </a:r>
          </a:p>
          <a:p>
            <a:pPr algn="ctr"/>
            <a:endParaRPr lang="ru-RU" sz="1800" dirty="0" smtClean="0"/>
          </a:p>
          <a:p>
            <a:r>
              <a:rPr lang="ru-RU" sz="1700" b="1" dirty="0" smtClean="0"/>
              <a:t>Заучивание стихотворения.  И. Бунин «Листопад».</a:t>
            </a:r>
            <a:endParaRPr lang="ru-RU" sz="1700" dirty="0" smtClean="0"/>
          </a:p>
          <a:p>
            <a:r>
              <a:rPr lang="ru-RU" sz="1700" dirty="0" smtClean="0"/>
              <a:t>Цель: учить детей выразительно читать наизусть стихотворение И.Бунина </a:t>
            </a:r>
          </a:p>
          <a:p>
            <a:r>
              <a:rPr lang="ru-RU" sz="1700" dirty="0" smtClean="0"/>
              <a:t>«Листопад»; учить детей понимать, а затем воспроизводить образный язык </a:t>
            </a:r>
          </a:p>
          <a:p>
            <a:r>
              <a:rPr lang="ru-RU" sz="1700" dirty="0" smtClean="0"/>
              <a:t>стихотворения, упражнять в подборе эпитетов, сравнений; воспитывать </a:t>
            </a:r>
          </a:p>
          <a:p>
            <a:r>
              <a:rPr lang="ru-RU" sz="1700" dirty="0" smtClean="0"/>
              <a:t>любовь к природе, деревьям.</a:t>
            </a:r>
          </a:p>
          <a:p>
            <a:r>
              <a:rPr lang="ru-RU" sz="1700" b="1" dirty="0" smtClean="0"/>
              <a:t>Беседа: «Деревья нашего  двора».</a:t>
            </a:r>
            <a:endParaRPr lang="ru-RU" sz="1700" dirty="0" smtClean="0"/>
          </a:p>
          <a:p>
            <a:r>
              <a:rPr lang="ru-RU" sz="1700" dirty="0" smtClean="0"/>
              <a:t>Цель: закрепить знания детей о деревьях как представителях флоры Земли, </a:t>
            </a:r>
          </a:p>
          <a:p>
            <a:r>
              <a:rPr lang="ru-RU" sz="1700" dirty="0" smtClean="0"/>
              <a:t>их красоте и пользе, воспитывать бережное отношение  к «зеленому другу», </a:t>
            </a:r>
          </a:p>
          <a:p>
            <a:r>
              <a:rPr lang="ru-RU" sz="1700" dirty="0" smtClean="0"/>
              <a:t>учить беречь природу.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Автор проекта: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/>
              <a:t>Филиппова Людмила Григорьевна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воспитатель, </a:t>
            </a:r>
            <a:br>
              <a:rPr lang="ru-RU" sz="1800" b="1" dirty="0" smtClean="0"/>
            </a:br>
            <a:r>
              <a:rPr lang="ru-RU" sz="1800" b="1" dirty="0" smtClean="0"/>
              <a:t>высшая </a:t>
            </a:r>
            <a:br>
              <a:rPr lang="ru-RU" sz="1800" b="1" dirty="0" smtClean="0"/>
            </a:br>
            <a:r>
              <a:rPr lang="ru-RU" sz="1800" b="1" dirty="0" smtClean="0"/>
              <a:t>квалификационная категория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участники проекта: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воспитанники старшей группы </a:t>
            </a:r>
            <a:br>
              <a:rPr lang="ru-RU" sz="1800" b="1" dirty="0" smtClean="0"/>
            </a:br>
            <a:r>
              <a:rPr lang="ru-RU" sz="1800" b="1" dirty="0" smtClean="0"/>
              <a:t>МДОУ № 22, </a:t>
            </a:r>
            <a:br>
              <a:rPr lang="ru-RU" sz="1800" b="1" dirty="0" smtClean="0"/>
            </a:br>
            <a:r>
              <a:rPr lang="ru-RU" sz="1800" b="1" dirty="0" smtClean="0"/>
              <a:t>родители воспитанников</a:t>
            </a:r>
            <a:endParaRPr lang="ru-RU" sz="1800" b="1" dirty="0"/>
          </a:p>
        </p:txBody>
      </p:sp>
      <p:pic>
        <p:nvPicPr>
          <p:cNvPr id="5" name="Содержимое 8" descr="Фото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790176" cy="505356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20668"/>
            <a:ext cx="8458200" cy="520700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Экскурсия: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«Осень золото роняет» - экскурсия в осенний сад.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Цель: расширить представление детей о характерных признаках осени, об изменениях, происходящих в жизни деревьев в этот период; побеседовать на тему «Правила друзей природы».</a:t>
            </a:r>
            <a:endParaRPr lang="ru-RU" sz="1600" dirty="0"/>
          </a:p>
        </p:txBody>
      </p:sp>
      <p:pic>
        <p:nvPicPr>
          <p:cNvPr id="5" name="Содержимое 4" descr="Фото0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98879"/>
            <a:ext cx="4392488" cy="5856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Наблюдения и исследовательская деятельность</a:t>
            </a:r>
          </a:p>
          <a:p>
            <a:endParaRPr lang="ru-RU" dirty="0" smtClean="0"/>
          </a:p>
          <a:p>
            <a:r>
              <a:rPr lang="ru-RU" dirty="0" smtClean="0"/>
              <a:t>Знакомство со звуками в природе, экскурсия по экологической тропе. </a:t>
            </a:r>
          </a:p>
          <a:p>
            <a:r>
              <a:rPr lang="ru-RU" dirty="0" smtClean="0"/>
              <a:t>Цель: учить детей определять звуки в природе; закреплять умение </a:t>
            </a:r>
          </a:p>
          <a:p>
            <a:r>
              <a:rPr lang="ru-RU" dirty="0" smtClean="0"/>
              <a:t>наблюдать, сравнивать, анализировать, делать выводы об объектах </a:t>
            </a:r>
          </a:p>
          <a:p>
            <a:r>
              <a:rPr lang="ru-RU" dirty="0" smtClean="0"/>
              <a:t>природы.</a:t>
            </a:r>
          </a:p>
          <a:p>
            <a:r>
              <a:rPr lang="ru-RU" dirty="0" smtClean="0"/>
              <a:t>Исследование дерева. Цель: учить определять дерево по цвету, по </a:t>
            </a:r>
          </a:p>
          <a:p>
            <a:r>
              <a:rPr lang="ru-RU" dirty="0" smtClean="0"/>
              <a:t>форме, по семенам, листьям, плодам, по строению.</a:t>
            </a:r>
            <a:endParaRPr lang="ru-RU" dirty="0"/>
          </a:p>
        </p:txBody>
      </p:sp>
      <p:pic>
        <p:nvPicPr>
          <p:cNvPr id="7" name="Содержимое 6" descr="SDC119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007268"/>
            <a:ext cx="5567536" cy="4175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Художественно-продуктивная деятельность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Выставка: «Деревце за деревце».</a:t>
            </a:r>
          </a:p>
        </p:txBody>
      </p:sp>
      <p:pic>
        <p:nvPicPr>
          <p:cNvPr id="5" name="Содержимое 4" descr="SDC119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Художественно-продуктивная деятельность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Выставка: «Кисть  рябины».</a:t>
            </a:r>
          </a:p>
          <a:p>
            <a:endParaRPr lang="ru-RU" sz="2000" dirty="0"/>
          </a:p>
        </p:txBody>
      </p:sp>
      <p:pic>
        <p:nvPicPr>
          <p:cNvPr id="5" name="Содержимое 4" descr="SDC11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Художественно-продуктивная деятельность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000" dirty="0" smtClean="0"/>
              <a:t>Выставка: «Листопад».</a:t>
            </a:r>
          </a:p>
          <a:p>
            <a:endParaRPr lang="ru-RU" sz="2000" dirty="0"/>
          </a:p>
        </p:txBody>
      </p:sp>
      <p:pic>
        <p:nvPicPr>
          <p:cNvPr id="7" name="Содержимое 6" descr="Фото03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031744" y="152607"/>
            <a:ext cx="4104623" cy="5472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Художественно-продуктивная деятельность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Выставка: «Падают, падают листья…».</a:t>
            </a:r>
            <a:endParaRPr lang="ru-RU" dirty="0"/>
          </a:p>
        </p:txBody>
      </p:sp>
      <p:pic>
        <p:nvPicPr>
          <p:cNvPr id="8" name="Содержимое 7" descr="Фото03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87735" y="332654"/>
            <a:ext cx="3888433" cy="5184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0516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Monotype Corsiva" pitchFamily="66" charset="0"/>
              </a:rPr>
              <a:t>Игровая деятельность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Дидактические игры: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«Сравни». Цель: каждый ребенок рассказывает о своем дереве и сравнивает его с другим деревом.</a:t>
            </a:r>
          </a:p>
          <a:p>
            <a:r>
              <a:rPr lang="ru-RU" dirty="0" smtClean="0"/>
              <a:t> «Что лишнее».  Цель: дети должны определить лишний предмет. Дуб, осина, клен, ель, ромашка.</a:t>
            </a:r>
          </a:p>
          <a:p>
            <a:r>
              <a:rPr lang="ru-RU" dirty="0" smtClean="0"/>
              <a:t>«Назови плод».  Цель: дети должны назвать плоды этого растения.</a:t>
            </a:r>
          </a:p>
          <a:p>
            <a:r>
              <a:rPr lang="ru-RU" dirty="0" smtClean="0"/>
              <a:t>4. «Определи дерево по листочку». Цель: дети по листочку должны назвать дерево.</a:t>
            </a:r>
          </a:p>
          <a:p>
            <a:r>
              <a:rPr lang="ru-RU" dirty="0" smtClean="0"/>
              <a:t>«Скажи по-другому». Цель: назвать листья по-другому.  Лист клена – кленовый, осины – осиновый и т.д.</a:t>
            </a:r>
          </a:p>
          <a:p>
            <a:r>
              <a:rPr lang="ru-RU" dirty="0" smtClean="0"/>
              <a:t>«Найди свое дерево». Цель: учить находить дерево по описанию.</a:t>
            </a:r>
            <a:endParaRPr lang="ru-RU" dirty="0"/>
          </a:p>
        </p:txBody>
      </p:sp>
      <p:pic>
        <p:nvPicPr>
          <p:cNvPr id="5" name="Содержимое 4" descr="SDC119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Совместная деятельность с родителями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Конкурс поделок из природного материала: «Осенняя пора, очей очарованье».</a:t>
            </a:r>
            <a:endParaRPr lang="ru-RU" dirty="0"/>
          </a:p>
        </p:txBody>
      </p:sp>
      <p:pic>
        <p:nvPicPr>
          <p:cNvPr id="6" name="Содержимое 5" descr="Фото0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5303" y="476672"/>
            <a:ext cx="3755088" cy="500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530624" cy="4800600"/>
          </a:xfrm>
        </p:spPr>
        <p:txBody>
          <a:bodyPr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Совместная деятельность с родителями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Конкурс поделок из природного материала: «Осенняя пора, очей очарованье».</a:t>
            </a:r>
            <a:endParaRPr lang="ru-RU" dirty="0"/>
          </a:p>
        </p:txBody>
      </p:sp>
      <p:pic>
        <p:nvPicPr>
          <p:cNvPr id="9" name="Содержимое 8" descr="Фото03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02871"/>
            <a:ext cx="4104455" cy="5472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530624" cy="4800600"/>
          </a:xfrm>
        </p:spPr>
        <p:txBody>
          <a:bodyPr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Совместная деятельность с родителями</a:t>
            </a:r>
            <a:endParaRPr lang="ru-RU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Конкурс поделок из природного материала: «Осенняя пора, очей очарованье».</a:t>
            </a:r>
            <a:endParaRPr lang="ru-RU" dirty="0"/>
          </a:p>
        </p:txBody>
      </p:sp>
      <p:pic>
        <p:nvPicPr>
          <p:cNvPr id="6" name="Содержимое 5" descr="Фото03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831112" y="239840"/>
            <a:ext cx="4338315" cy="5784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utumn Slai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80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Содержание проекта: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dirty="0" smtClean="0"/>
              <a:t>1.Паспорт проекта «Деревья нашего участка»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2.Постановка проблемы, актуальность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3.Цель и задачи проекта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4.Схема осуществления проекта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5.Материально-техническое оснащение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6.Образовательные области, реализуемые в ходе проекта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7.Виды деятельности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8.Взаимодействие с родителями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9.Результативность</a:t>
            </a:r>
            <a:endParaRPr lang="ru-RU" sz="1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Совместная деятельность с родителями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Мастер-класс по выпечке пирожков с яблоками из нашего сада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Фото03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37260" y="2011680"/>
            <a:ext cx="2926080" cy="3901440"/>
          </a:xfrm>
        </p:spPr>
      </p:pic>
      <p:pic>
        <p:nvPicPr>
          <p:cNvPr id="8" name="Содержимое 7" descr="Фото03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356860" y="2011680"/>
            <a:ext cx="292608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Совместная деятельность с родителями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Мастер-класс по выпечке пирожков с яблоками из нашего сада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Фото03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37260" y="2011680"/>
            <a:ext cx="2926080" cy="3901440"/>
          </a:xfrm>
        </p:spPr>
      </p:pic>
      <p:pic>
        <p:nvPicPr>
          <p:cNvPr id="10" name="Содержимое 9" descr="Фото03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356860" y="2011680"/>
            <a:ext cx="292608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864096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3610744" cy="480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Чтение художественной литературы:</a:t>
            </a:r>
            <a:endParaRPr lang="ru-RU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1600" dirty="0" smtClean="0"/>
              <a:t>Рассказ В.Осеевой «Синие  листья». </a:t>
            </a:r>
          </a:p>
          <a:p>
            <a:r>
              <a:rPr lang="ru-RU" sz="1600" dirty="0" smtClean="0"/>
              <a:t>«Липкины дары» А. Лопатина. Цель: объяснить детям, что деревья имеют целебные свойства.</a:t>
            </a:r>
          </a:p>
          <a:p>
            <a:r>
              <a:rPr lang="ru-RU" sz="1600" dirty="0" smtClean="0"/>
              <a:t>«Жизнь дерева» А.Лопатина. Цель:  воспитывать бережное отношение </a:t>
            </a:r>
          </a:p>
          <a:p>
            <a:r>
              <a:rPr lang="ru-RU" sz="1600" dirty="0" smtClean="0"/>
              <a:t>к деревьям.</a:t>
            </a:r>
          </a:p>
          <a:p>
            <a:r>
              <a:rPr lang="ru-RU" sz="1600" dirty="0" smtClean="0"/>
              <a:t>Чтение рассказа М.Пришвина «Листопад». Цель: довести до сознания детей замысел автора, что,  в обычном,   можно найти чудесное; воспитывать интерес к поэтическому образу.</a:t>
            </a:r>
            <a:endParaRPr lang="ru-RU" sz="1600" dirty="0"/>
          </a:p>
        </p:txBody>
      </p:sp>
      <p:pic>
        <p:nvPicPr>
          <p:cNvPr id="7" name="Содержимое 6" descr="Фото03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2184" y="387103"/>
            <a:ext cx="3750256" cy="5000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864096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3610744" cy="40324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Просмотр развивающих видеоматериалов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: </a:t>
            </a:r>
            <a:r>
              <a:rPr lang="ru-RU" sz="2000" dirty="0" smtClean="0"/>
              <a:t>«Приметы осени», «Разноцветная осень», «Необыкновенные путешествия семян в природе», «Золотая осень», «Листопад», «Что осталось на деревьях?»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Содержимое 5" descr="Фото03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472961" y="593880"/>
            <a:ext cx="3726247" cy="4968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182960"/>
          </a:xfrm>
        </p:spPr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Заключительный обобщающий  этап</a:t>
            </a:r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В основе заключительного этапа лежит сценарий активизирующего общения «Деревья -  наши друзья».  Дети закрепили знания о деревьях, об их  пользе,  научились видеть прекрасное рядом, понимать взаимосвязь природных явлений,  у них воспитывается бережное отношение к природе,  формируется эстетический вкус.</a:t>
            </a:r>
            <a:endParaRPr lang="ru-RU" sz="1600" dirty="0"/>
          </a:p>
        </p:txBody>
      </p:sp>
      <p:pic>
        <p:nvPicPr>
          <p:cNvPr id="9" name="Содержимое 8" descr="SDC119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48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результативность: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Monotype Corsiva" pitchFamily="66" charset="0"/>
              </a:rPr>
              <a:t>Проектная  деятельность</a:t>
            </a:r>
            <a:r>
              <a:rPr lang="ru-RU" sz="1800" b="1" dirty="0" smtClean="0">
                <a:solidFill>
                  <a:srgbClr val="00B050"/>
                </a:solidFill>
                <a:latin typeface="+mn-lt"/>
                <a:cs typeface="Microsoft Uighur" panose="02000000000000000000" pitchFamily="2" charset="-78"/>
              </a:rPr>
              <a:t>  </a:t>
            </a:r>
            <a:r>
              <a:rPr lang="ru-RU" sz="1600" dirty="0" smtClean="0">
                <a:latin typeface="+mn-lt"/>
                <a:cs typeface="Microsoft Uighur" panose="02000000000000000000" pitchFamily="2" charset="-78"/>
              </a:rPr>
              <a:t>способствует результативному освоению ребенком программных задач на разных этапах ее реализации, создает равные условия для всех типов детей,  благоприятные условия  для содействия и сотрудничества детей и взрослых, формирует интерес и познавательную деятельность ребенка.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Фото0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30445"/>
            <a:ext cx="410445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72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i="1" dirty="0" smtClean="0">
                <a:latin typeface="Monotype Corsiva" pitchFamily="66" charset="0"/>
              </a:rPr>
              <a:t>Паспорт проекта</a:t>
            </a:r>
            <a:r>
              <a:rPr lang="ru-RU" sz="2700" b="1" dirty="0" smtClean="0"/>
              <a:t>:</a:t>
            </a:r>
            <a:br>
              <a:rPr lang="ru-RU" sz="27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u="sng" dirty="0" smtClean="0">
                <a:latin typeface="Monotype Corsiva" pitchFamily="66" charset="0"/>
              </a:rPr>
              <a:t>Вид проекта</a:t>
            </a:r>
            <a:r>
              <a:rPr lang="ru-RU" sz="2000" b="1" dirty="0" smtClean="0"/>
              <a:t>: информационно-познавательный, фронтальный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u="sng" dirty="0" smtClean="0">
                <a:latin typeface="Monotype Corsiva" pitchFamily="66" charset="0"/>
              </a:rPr>
              <a:t>Длительность</a:t>
            </a:r>
            <a:r>
              <a:rPr lang="ru-RU" sz="2000" b="1" dirty="0" smtClean="0"/>
              <a:t>: краткосрочный – 2 недели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u="sng" dirty="0" smtClean="0">
                <a:latin typeface="Monotype Corsiva" pitchFamily="66" charset="0"/>
              </a:rPr>
              <a:t>Направленность развития деятельности</a:t>
            </a:r>
            <a:r>
              <a:rPr lang="ru-RU" sz="2000" b="1" dirty="0" smtClean="0"/>
              <a:t>: познавательно-речевая, исследовательская, игровая, комплексная.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u="sng" dirty="0" smtClean="0">
                <a:latin typeface="Monotype Corsiva" pitchFamily="66" charset="0"/>
              </a:rPr>
              <a:t>Контакты</a:t>
            </a:r>
            <a:r>
              <a:rPr lang="ru-RU" sz="2700" b="1" dirty="0" smtClean="0">
                <a:latin typeface="Monotype Corsiva" pitchFamily="66" charset="0"/>
              </a:rPr>
              <a:t>:  </a:t>
            </a:r>
            <a:r>
              <a:rPr lang="ru-RU" sz="2000" b="1" dirty="0" smtClean="0"/>
              <a:t>Осуществляется внутри одной группы, в контакте с семьями воспитанников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ycy;&amp;scy;&amp;tcy;&amp;acy;&amp;vcy;&amp;kcy;&amp;acy; &amp;pcy;&amp;ocy;&amp;dcy;&amp;iecy;&amp;lcy;&amp;ocy;&amp;kcy; &quot;&amp;Ocy;&amp;scy;&amp;iecy;&amp;ncy;&amp;ncy;&amp;icy;&amp;jcy; &amp;bcy;&amp;ucy;&amp;kcy;&amp;iecy;&amp;tcy;&quot;. - 13 &amp;Ocy;&amp;kcy;&amp;tcy;&amp;yacy;&amp;bcy;&amp;rcy;&amp;yacy; 2012 - &amp;Scy;&amp;acy;&amp;jcy;&amp;tcy; &amp;Mcy;&amp;Bcy;&amp;Dcy;&amp;Ocy;&amp;Ucy; &amp;dcy;&amp;iecy;&amp;tcy;&amp;scy;&amp;kcy;&amp;icy;&amp;jcy; &amp;scy;&amp;acy;&amp;dcy; 6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48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проблема: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i="1" dirty="0" smtClean="0">
                <a:solidFill>
                  <a:srgbClr val="00B050"/>
                </a:solidFill>
              </a:rPr>
              <a:t>Китайская мудрость гласит: 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«Расскажи мне, и я забуду, покажи мне, и я запомню, вовлеки меня, и я научусь».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Проблема проекта обусловлена необходимостью Повышения уровня экологической культуры детей и их родителей, потребностью гармоничного формирования разных видов отношения детей к природе: познавательного, природоохранного, гуманного, эстетического.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Необходимостью Вовлечения родителей в педагогический процесс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taLife Engine &amp;Vcy;&amp;iecy;&amp;rcy;&amp;scy;&amp;icy;&amp;yacy; &amp;dcy;&amp;lcy;&amp;yacy; &amp;pcy;&amp;iecy;&amp;chcy;&amp;acy;&amp;tcy;&amp;icy; &amp;Ocy;&amp;scy;&amp;iecy;&amp;ncy;&amp;ncy;&amp;icy;&amp;jcy; &amp;bcy;&amp;ucy;&amp;kcy;&amp;iecy;&amp;t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380040" cy="475252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latin typeface="Monotype Corsiva" pitchFamily="66" charset="0"/>
              </a:rPr>
              <a:t>Введение в проблему:</a:t>
            </a:r>
            <a:br>
              <a:rPr lang="ru-RU" sz="2700" b="1" dirty="0" smtClean="0">
                <a:latin typeface="Monotype Corsiva" pitchFamily="66" charset="0"/>
              </a:rPr>
            </a:br>
            <a:r>
              <a:rPr lang="ru-RU" sz="2700" b="1" dirty="0" smtClean="0">
                <a:latin typeface="Monotype Corsiva" pitchFamily="66" charset="0"/>
              </a:rPr>
              <a:t/>
            </a:r>
            <a:br>
              <a:rPr lang="ru-RU" sz="2700" b="1" dirty="0" smtClean="0">
                <a:latin typeface="Monotype Corsiva" pitchFamily="66" charset="0"/>
              </a:rPr>
            </a:br>
            <a:r>
              <a:rPr lang="ru-RU" sz="2700" b="1" dirty="0" smtClean="0">
                <a:latin typeface="Monotype Corsiva" pitchFamily="66" charset="0"/>
              </a:rPr>
              <a:t>Реализация проекта началась с беседы с детьми о деревьях. Выяснили их представления о деревьях, их отношение к ним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схема знакомства с деревом: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1.Как зовут тебя дерево?</a:t>
            </a:r>
            <a:br>
              <a:rPr lang="ru-RU" sz="2200" b="1" dirty="0" smtClean="0"/>
            </a:br>
            <a:r>
              <a:rPr lang="ru-RU" sz="2200" b="1" dirty="0" smtClean="0"/>
              <a:t>2.Какого ты роста? Какого ты роста будешь, когда вырастешь?</a:t>
            </a:r>
            <a:br>
              <a:rPr lang="ru-RU" sz="2200" b="1" dirty="0" smtClean="0"/>
            </a:br>
            <a:r>
              <a:rPr lang="ru-RU" sz="2200" b="1" dirty="0" smtClean="0"/>
              <a:t>3.Есть ли у тебя цветы? Какие семена созреют на месте твоих цветов?</a:t>
            </a:r>
            <a:br>
              <a:rPr lang="ru-RU" sz="2200" b="1" dirty="0" smtClean="0"/>
            </a:br>
            <a:r>
              <a:rPr lang="ru-RU" sz="2200" b="1" dirty="0" smtClean="0"/>
              <a:t>4.Можно ли увидеть твои семена, если они спрятаны в плод?</a:t>
            </a:r>
            <a:br>
              <a:rPr lang="ru-RU" sz="2200" b="1" dirty="0" smtClean="0"/>
            </a:br>
            <a:r>
              <a:rPr lang="ru-RU" sz="2200" b="1" dirty="0" smtClean="0"/>
              <a:t>5.Какая у тебя кора (цвет, гладкая или морщинистая)?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«Деревья нашего участка»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4546848" cy="4789512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00B050"/>
                </a:solidFill>
                <a:latin typeface="Monotype Corsiva" pitchFamily="66" charset="0"/>
              </a:rPr>
              <a:t>ЦЕЛЬ:</a:t>
            </a:r>
          </a:p>
          <a:p>
            <a:endParaRPr lang="ru-RU" sz="2300" dirty="0" smtClean="0"/>
          </a:p>
          <a:p>
            <a:endParaRPr lang="ru-RU" b="1" dirty="0" smtClean="0"/>
          </a:p>
          <a:p>
            <a:r>
              <a:rPr lang="ru-RU" sz="1600" b="1" i="1" dirty="0" smtClean="0">
                <a:solidFill>
                  <a:srgbClr val="00B050"/>
                </a:solidFill>
              </a:rPr>
              <a:t>Повышение уровня экологической культуры детей и их родителей, гармоничное формирование разных видов отношения детей  к природе: познавательного, природоохранного, гуманного, эстетического.</a:t>
            </a:r>
            <a:br>
              <a:rPr lang="ru-RU" sz="1600" b="1" i="1" dirty="0" smtClean="0">
                <a:solidFill>
                  <a:srgbClr val="00B050"/>
                </a:solidFill>
              </a:rPr>
            </a:br>
            <a:r>
              <a:rPr lang="ru-RU" sz="1600" b="1" i="1" dirty="0" smtClean="0">
                <a:solidFill>
                  <a:srgbClr val="00B050"/>
                </a:solidFill>
              </a:rPr>
              <a:t>Вовлечение родителей в педагогический процесс</a:t>
            </a:r>
            <a:endParaRPr lang="ru-RU" dirty="0"/>
          </a:p>
        </p:txBody>
      </p:sp>
      <p:pic>
        <p:nvPicPr>
          <p:cNvPr id="5" name="Содержимое 4" descr="Фото0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82922"/>
            <a:ext cx="3528392" cy="470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4546848" cy="4789512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00B050"/>
                </a:solidFill>
                <a:latin typeface="Monotype Corsiva" pitchFamily="66" charset="0"/>
              </a:rPr>
              <a:t>ЗАДАЧИ</a:t>
            </a:r>
            <a:endParaRPr lang="ru-RU" sz="3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b="1" dirty="0" smtClean="0"/>
          </a:p>
          <a:p>
            <a:r>
              <a:rPr lang="ru-RU" sz="1600" b="1" dirty="0" smtClean="0"/>
              <a:t>Образовательные:</a:t>
            </a:r>
            <a:endParaRPr lang="ru-RU" sz="1600" dirty="0" smtClean="0"/>
          </a:p>
          <a:p>
            <a:r>
              <a:rPr lang="ru-RU" sz="1600" dirty="0" smtClean="0"/>
              <a:t>Закреплять у детей знания о деревьях как представителях флоры Земли.  Учить различать виды деревьев по форме и окраске листьев, наличию плодов. Накапливать представления об объектах и явлениях природы, их разнообразии. Закрепить знания о наиболее типичных особенностях осени, о явлениях осенней природы. Дать понятие о взаимосвязи растений с человеком  и растения с растением.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Развивающие:</a:t>
            </a:r>
            <a:endParaRPr lang="ru-RU" sz="1600" dirty="0" smtClean="0"/>
          </a:p>
          <a:p>
            <a:r>
              <a:rPr lang="ru-RU" sz="1600" dirty="0" smtClean="0"/>
              <a:t>Развивать  познавательно-исследовательскую и продуктивную деятельность детей. </a:t>
            </a:r>
          </a:p>
          <a:p>
            <a:r>
              <a:rPr lang="ru-RU" sz="1600" dirty="0" smtClean="0"/>
              <a:t>Развивать наблюдательность и мышление, умение обобщать и делать выводы.</a:t>
            </a:r>
          </a:p>
          <a:p>
            <a:r>
              <a:rPr lang="ru-RU" sz="1600" dirty="0" smtClean="0"/>
              <a:t>Развивать речевое общение, расширять и пополнять словарный запас детей.</a:t>
            </a:r>
          </a:p>
          <a:p>
            <a:r>
              <a:rPr lang="ru-RU" sz="1600" dirty="0" smtClean="0"/>
              <a:t>Развивать детское творчество, передавая в рисунках свое настроение.</a:t>
            </a:r>
          </a:p>
          <a:p>
            <a:r>
              <a:rPr lang="ru-RU" sz="1600" dirty="0" smtClean="0"/>
              <a:t>Развивать творческое восприятие музыки и музыкальный опыт детей.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Воспитательные:</a:t>
            </a:r>
            <a:endParaRPr lang="ru-RU" sz="1600" dirty="0" smtClean="0"/>
          </a:p>
          <a:p>
            <a:r>
              <a:rPr lang="ru-RU" sz="1600" dirty="0" smtClean="0"/>
              <a:t>Воспитывать эстетические чувства, эмоциональную отзывчивость на красоту родного края.</a:t>
            </a:r>
          </a:p>
          <a:p>
            <a:r>
              <a:rPr lang="ru-RU" sz="1600" dirty="0" smtClean="0"/>
              <a:t>Воспитывать заботливое и бережное отношение к природе.</a:t>
            </a:r>
          </a:p>
          <a:p>
            <a:endParaRPr lang="ru-RU" dirty="0"/>
          </a:p>
        </p:txBody>
      </p:sp>
      <p:pic>
        <p:nvPicPr>
          <p:cNvPr id="5" name="Содержимое 4" descr="Фото0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82922"/>
            <a:ext cx="3528392" cy="470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Схема осуществления проекта: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«Деревья нашего участка»</a:t>
            </a:r>
            <a:endParaRPr lang="ru-RU" dirty="0"/>
          </a:p>
        </p:txBody>
      </p:sp>
      <p:pic>
        <p:nvPicPr>
          <p:cNvPr id="6" name="Содержимое 5" descr="Фото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542905" y="1646896"/>
            <a:ext cx="4243248" cy="56576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1311</Words>
  <Application>Microsoft Office PowerPoint</Application>
  <PresentationFormat>Экран (4:3)</PresentationFormat>
  <Paragraphs>173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 МДОУ «Детский сад № 22» ПРОЕКТ «Деревья нашего участка»</vt:lpstr>
      <vt:lpstr>                  Автор проекта:   Филиппова Людмила Григорьевна   воспитатель,  высшая  квалификационная категория    участники проекта:   воспитанники старшей группы  МДОУ № 22,  родители воспитанников</vt:lpstr>
      <vt:lpstr>Содержание проекта:  1.Паспорт проекта «Деревья нашего участка»  2.Постановка проблемы, актуальность  3.Цель и задачи проекта  4.Схема осуществления проекта  5.Материально-техническое оснащение  6.Образовательные области, реализуемые в ходе проекта  7.Виды деятельности  8.Взаимодействие с родителями  9.Результативность</vt:lpstr>
      <vt:lpstr> Паспорт проекта:   Вид проекта: информационно-познавательный, фронтальный  Длительность: краткосрочный – 2 недели  Направленность развития деятельности: познавательно-речевая, исследовательская, игровая, комплексная.  Контакты:  Осуществляется внутри одной группы, в контакте с семьями воспитанников  </vt:lpstr>
      <vt:lpstr> проблема:   Китайская мудрость гласит:  «Расскажи мне, и я забуду, покажи мне, и я запомню, вовлеки меня, и я научусь».  Проблема проекта обусловлена необходимостью Повышения уровня экологической культуры детей и их родителей, потребностью гармоничного формирования разных видов отношения детей к природе: познавательного, природоохранного, гуманного, эстетического. Необходимостью Вовлечения родителей в педагогический процесс  </vt:lpstr>
      <vt:lpstr> Введение в проблему:  Реализация проекта началась с беседы с детьми о деревьях. Выяснили их представления о деревьях, их отношение к ним  схема знакомства с деревом:  1.Как зовут тебя дерево? 2.Какого ты роста? Какого ты роста будешь, когда вырастешь? 3.Есть ли у тебя цветы? Какие семена созреют на месте твоих цветов? 4.Можно ли увидеть твои семена, если они спрятаны в плод? 5.Какая у тебя кора (цвет, гладкая или морщинистая)?   </vt:lpstr>
      <vt:lpstr>«Деревья нашего участка»</vt:lpstr>
      <vt:lpstr>«Деревья нашего участка»</vt:lpstr>
      <vt:lpstr>Схема осуществления проекта:   «Деревья нашего участка»</vt:lpstr>
      <vt:lpstr>«Деревья нашего участка»</vt:lpstr>
      <vt:lpstr>«Деревья нашего участка»</vt:lpstr>
      <vt:lpstr>Работа с детьми  Перед началом работы по проекту «Деревья нашего участка мы провели с детьми беседу о деревьях. Выяснили их представления о деревьях, их отношение к ним. Предложили детям схему знакомства.</vt:lpstr>
      <vt:lpstr>«Деревья нашего участка»</vt:lpstr>
      <vt:lpstr>«Деревья нашего участка»</vt:lpstr>
      <vt:lpstr>«Деревья нашего участка»</vt:lpstr>
      <vt:lpstr> материально-техническое оснащение:  Серия демонстрационных картин с методическими рекомендациями «Мир природы»; развивающие учебные фильмы: «Приметы осени», «Необычайное путешествие семян в природе», «Листопад» и др.; лупы, увеличительные стекла, фотоаппарат.       </vt:lpstr>
      <vt:lpstr>        Образовательные области, реализуемые в ходе проекта:  развитие речи  познание  социализация  художественное творчество        </vt:lpstr>
      <vt:lpstr>        виды деятельности  Опытно-экспериментальная, игровая , исследовательская, , речевая, художественно-продуктивная.       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«Деревья нашего участка»</vt:lpstr>
      <vt:lpstr> Совместная деятельность с родителями  Мастер-класс по выпечке пирожков с яблоками из нашего сада </vt:lpstr>
      <vt:lpstr> Совместная деятельность с родителями  Мастер-класс по выпечке пирожков с яблоками из нашего сада </vt:lpstr>
      <vt:lpstr>«Деревья нашего участка»</vt:lpstr>
      <vt:lpstr>«Деревья нашего участка»</vt:lpstr>
      <vt:lpstr>«Деревья нашего участка»</vt:lpstr>
      <vt:lpstr> результативность: Проектная  деятельность  способствует результативному освоению ребенком программных задач на разных этапах ее реализации, создает равные условия для всех типов детей,  благоприятные условия  для содействия и сотрудничества детей и взрослых, формирует интерес и познавательную деятельность ребенка.   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«Деревья нашего участка»</dc:title>
  <dc:creator>RePack by SPecialiST</dc:creator>
  <cp:lastModifiedBy>user</cp:lastModifiedBy>
  <cp:revision>54</cp:revision>
  <dcterms:created xsi:type="dcterms:W3CDTF">2013-12-02T04:44:06Z</dcterms:created>
  <dcterms:modified xsi:type="dcterms:W3CDTF">2019-03-06T14:24:58Z</dcterms:modified>
</cp:coreProperties>
</file>