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8" r:id="rId8"/>
    <p:sldId id="269" r:id="rId9"/>
    <p:sldId id="261" r:id="rId10"/>
    <p:sldId id="26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связной речи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Диагностика речевого развития детей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проводится для выявления эффективности обучения родному языку;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определению направления работы по развитию речи в целом и с  отдельными детьми, отбор содержания, форм и методов;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-выяснения условий речевого развития ребенка  в ДОУ и семье;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-коррекции речевого развития  и педагогического воздействия на этот процесс;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-мотивации с помощью поощрения ребенка за достигнутые в речевой деятельности успехи.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Ребенка нужно сравнивать, прежде всего, с ним самим.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3" descr="F:\Филиппова с телефона\Фото0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844826"/>
            <a:ext cx="6287102" cy="471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Связная речь – единое смысловое и структурное целое, включающее связанные между собой, тематически объединенные, законченные высказывания.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Значение развития связной речи:</a:t>
            </a:r>
          </a:p>
          <a:p>
            <a:pPr>
              <a:buFontTx/>
              <a:buChar char="-"/>
            </a:pPr>
            <a:r>
              <a:rPr lang="ru-RU" sz="2400" dirty="0" smtClean="0"/>
              <a:t>играет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ведущую роль в процессе речевого развития;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развитию мышления, умственному воспитанию;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социальные функции: установление связи с окружающими, определение и  регуляция норм поведения в обществе;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эстетическое воспитание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Диалогическая и монологическая речь</a:t>
            </a:r>
            <a:br>
              <a:rPr lang="ru-RU" sz="3200" b="1" dirty="0" smtClean="0"/>
            </a:br>
            <a:r>
              <a:rPr lang="ru-RU" sz="3200" b="1" dirty="0" smtClean="0"/>
              <a:t>(взаимосвязаны)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развитию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диалогической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речи: разговор с детьми индивидуальное и коллективное, обсуждение игровых ситуаций, художественных произведений, включение детей в совместную деятельность и обсуждение ее организации и результатов, игр-драматизаций и бесед по ним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Not\Desktop\мои фотоНовая папка\Фото0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04460" y="2187099"/>
            <a:ext cx="292608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Диалогическая и монологическая речь</a:t>
            </a:r>
            <a:br>
              <a:rPr lang="ru-RU" sz="3200" b="1" dirty="0" smtClean="0"/>
            </a:br>
            <a:r>
              <a:rPr lang="ru-RU" sz="3200" b="1" dirty="0" smtClean="0"/>
              <a:t>(взаимосвязаны)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развитию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монологической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речи: рассказывание из личного опыта, описание каких-либо событий, описание предметов, явлений, профессий и т.п. с опорой на схемы-модели,  рассказывание по картине (сюжетной, серии сюжетных картин, пейзажной и натюрморта),творческое рассказывание (продолжение авторского текста, на предложенную педагогом тему, на  самостоятельно выбранную), рассуждения (беседы по литературным произведениям с обсуждением поступков героев, речевые логические задачи, объяснение пословиц, загадывание загадок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Not\Desktop\мои фотоНовая папка\Фото0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" y="2674779"/>
            <a:ext cx="390144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Диалогическая и монологическая речь</a:t>
            </a:r>
            <a:br>
              <a:rPr lang="ru-RU" sz="3200" b="1" dirty="0" smtClean="0"/>
            </a:br>
            <a:r>
              <a:rPr lang="ru-RU" sz="3200" b="1" dirty="0" smtClean="0"/>
              <a:t>(взаимосвязаны)</a:t>
            </a:r>
            <a:endParaRPr lang="ru-RU" sz="3200" dirty="0"/>
          </a:p>
        </p:txBody>
      </p:sp>
      <p:pic>
        <p:nvPicPr>
          <p:cNvPr id="3074" name="Picture 2" descr="C:\Users\Not\Desktop\мои фотоНовая папка\Фото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64254" y="1424577"/>
            <a:ext cx="2953525" cy="3938033"/>
          </a:xfrm>
          <a:prstGeom prst="rect">
            <a:avLst/>
          </a:prstGeom>
          <a:noFill/>
        </p:spPr>
      </p:pic>
      <p:pic>
        <p:nvPicPr>
          <p:cNvPr id="3075" name="Picture 3" descr="C:\Users\Not\Desktop\мои фотоНовая папка\Фото0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72010" y="2682765"/>
            <a:ext cx="30235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Чтение художественной литературы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Развитию связной речи способствует также </a:t>
            </a:r>
            <a:r>
              <a:rPr lang="ru-RU" sz="2800" b="1" dirty="0" smtClean="0"/>
              <a:t>чтение художественной </a:t>
            </a:r>
            <a:r>
              <a:rPr lang="ru-RU" sz="2800" dirty="0" smtClean="0"/>
              <a:t>литературы, так как при ознакомлении с ней у детей не только формируются нравственные чувства и оценка поступков героев произведений, воспитывается эстетическое восприятие, но и формируются грамматические нормы языка в единстве с его лексикой.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Чтение художественной литературы</a:t>
            </a:r>
            <a:endParaRPr lang="ru-RU" sz="3200" b="1" dirty="0"/>
          </a:p>
        </p:txBody>
      </p:sp>
      <p:pic>
        <p:nvPicPr>
          <p:cNvPr id="4" name="Picture 2" descr="F:\Филиппова с телефона\Фото0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926080" cy="3901440"/>
          </a:xfrm>
          <a:prstGeom prst="rect">
            <a:avLst/>
          </a:prstGeom>
          <a:noFill/>
        </p:spPr>
      </p:pic>
      <p:pic>
        <p:nvPicPr>
          <p:cNvPr id="5" name="Picture 5" descr="F:\Филиппова с телефона\Фото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76872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уголке книги должны быть: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-8-10 книг (разных авторов, жанров, тематики, формата, с иллюстрациями и  без них);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-детские журналы;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-тематические альбомы;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-материал для ремонта книг;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-выставки книг и рисунков детей.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Уголок  книги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ot\Desktop\мои фотоНовая папка\Фото0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87099"/>
            <a:ext cx="3126492" cy="416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Планирование работы по развитию и совершенствованию связной речи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НОД, индивидуальная работа вне занятий, работа с семьей по созданию благоприятной для речевого развития ребенка среды.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Календарное: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коллективные и индивидуальные разговоры педагога с детьми, работа по ознакомлению с художественной литературой, дидактические игры, лексические упражнения, индивидуальная работа.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Календарно-перспективное планирование: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наблюдения, игры, развлечения, НОД,  дидактические упражнения (с учетом  времени года).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452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Развитие и совершенствование связной речи  у детей старшего дошкольного возраста</vt:lpstr>
      <vt:lpstr>Связная речь – единое смысловое и структурное целое, включающее связанные между собой, тематически объединенные, законченные высказывания.</vt:lpstr>
      <vt:lpstr>Диалогическая и монологическая речь (взаимосвязаны)</vt:lpstr>
      <vt:lpstr>Диалогическая и монологическая речь (взаимосвязаны)</vt:lpstr>
      <vt:lpstr>Диалогическая и монологическая речь (взаимосвязаны)</vt:lpstr>
      <vt:lpstr>Чтение художественной литературы</vt:lpstr>
      <vt:lpstr>Чтение художественной литературы</vt:lpstr>
      <vt:lpstr>Уголок  книги</vt:lpstr>
      <vt:lpstr>Планирование работы по развитию и совершенствованию связной речи</vt:lpstr>
      <vt:lpstr>Диагностика речевого развития детей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совершенствование связной речи у детей старшего дошкольного возраста</dc:title>
  <dc:creator>Not</dc:creator>
  <cp:lastModifiedBy>RePack by SPecialiST</cp:lastModifiedBy>
  <cp:revision>17</cp:revision>
  <dcterms:created xsi:type="dcterms:W3CDTF">2015-11-17T13:11:57Z</dcterms:created>
  <dcterms:modified xsi:type="dcterms:W3CDTF">2015-11-18T12:26:56Z</dcterms:modified>
</cp:coreProperties>
</file>