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CE144-B1B9-411F-B1DA-D3BF94B4C277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B9D146E-BE15-467A-AEE4-2C2A3CF17CC2}">
      <dgm:prSet phldrT="[Текст]" phldr="1"/>
      <dgm:spPr/>
      <dgm:t>
        <a:bodyPr/>
        <a:lstStyle/>
        <a:p>
          <a:endParaRPr lang="ru-RU"/>
        </a:p>
      </dgm:t>
    </dgm:pt>
    <dgm:pt modelId="{2493CA65-ED82-433E-AD41-4EA2405FD0E1}" type="parTrans" cxnId="{0C32E132-67FE-47E8-9789-C95792854849}">
      <dgm:prSet/>
      <dgm:spPr/>
      <dgm:t>
        <a:bodyPr/>
        <a:lstStyle/>
        <a:p>
          <a:endParaRPr lang="ru-RU"/>
        </a:p>
      </dgm:t>
    </dgm:pt>
    <dgm:pt modelId="{70D6FC75-4599-4C82-8B2D-076DF2E20AD7}" type="sibTrans" cxnId="{0C32E132-67FE-47E8-9789-C95792854849}">
      <dgm:prSet/>
      <dgm:spPr/>
      <dgm:t>
        <a:bodyPr/>
        <a:lstStyle/>
        <a:p>
          <a:endParaRPr lang="ru-RU"/>
        </a:p>
      </dgm:t>
    </dgm:pt>
    <dgm:pt modelId="{C363248D-5ACA-45C6-8E9A-279E706408C7}">
      <dgm:prSet phldrT="[Текст]" phldr="1"/>
      <dgm:spPr/>
      <dgm:t>
        <a:bodyPr/>
        <a:lstStyle/>
        <a:p>
          <a:endParaRPr lang="ru-RU"/>
        </a:p>
      </dgm:t>
    </dgm:pt>
    <dgm:pt modelId="{42CC12F2-0CAB-4B6C-B478-2C92E1FDF0F5}" type="parTrans" cxnId="{0437253B-27CD-4F14-9ED2-8C91A27193DF}">
      <dgm:prSet/>
      <dgm:spPr/>
      <dgm:t>
        <a:bodyPr/>
        <a:lstStyle/>
        <a:p>
          <a:endParaRPr lang="ru-RU"/>
        </a:p>
      </dgm:t>
    </dgm:pt>
    <dgm:pt modelId="{E7602B25-FC54-4666-9C48-85F853C76B46}" type="sibTrans" cxnId="{0437253B-27CD-4F14-9ED2-8C91A27193DF}">
      <dgm:prSet/>
      <dgm:spPr/>
      <dgm:t>
        <a:bodyPr/>
        <a:lstStyle/>
        <a:p>
          <a:endParaRPr lang="ru-RU"/>
        </a:p>
      </dgm:t>
    </dgm:pt>
    <dgm:pt modelId="{692BDDD2-EA3A-4628-B454-864BC770580C}">
      <dgm:prSet phldrT="[Текст]" phldr="1"/>
      <dgm:spPr/>
      <dgm:t>
        <a:bodyPr/>
        <a:lstStyle/>
        <a:p>
          <a:endParaRPr lang="ru-RU"/>
        </a:p>
      </dgm:t>
    </dgm:pt>
    <dgm:pt modelId="{265AC516-0E81-48EC-B56A-DB453AED97FB}" type="parTrans" cxnId="{E38B5D45-3191-4F03-8210-84379C61A189}">
      <dgm:prSet/>
      <dgm:spPr/>
      <dgm:t>
        <a:bodyPr/>
        <a:lstStyle/>
        <a:p>
          <a:endParaRPr lang="ru-RU"/>
        </a:p>
      </dgm:t>
    </dgm:pt>
    <dgm:pt modelId="{1310B911-CD69-4B3B-8D99-BD9B1A4151DC}" type="sibTrans" cxnId="{E38B5D45-3191-4F03-8210-84379C61A189}">
      <dgm:prSet/>
      <dgm:spPr/>
      <dgm:t>
        <a:bodyPr/>
        <a:lstStyle/>
        <a:p>
          <a:endParaRPr lang="ru-RU"/>
        </a:p>
      </dgm:t>
    </dgm:pt>
    <dgm:pt modelId="{476289F3-1FF7-4144-9039-E466B4CB1F42}">
      <dgm:prSet phldrT="[Текст]" phldr="1"/>
      <dgm:spPr/>
      <dgm:t>
        <a:bodyPr/>
        <a:lstStyle/>
        <a:p>
          <a:endParaRPr lang="ru-RU"/>
        </a:p>
      </dgm:t>
    </dgm:pt>
    <dgm:pt modelId="{A916BF83-64D1-4E49-9F44-786F79B76394}" type="parTrans" cxnId="{071532C5-9A75-4E13-AE9D-CA28767A8F08}">
      <dgm:prSet/>
      <dgm:spPr/>
      <dgm:t>
        <a:bodyPr/>
        <a:lstStyle/>
        <a:p>
          <a:endParaRPr lang="ru-RU"/>
        </a:p>
      </dgm:t>
    </dgm:pt>
    <dgm:pt modelId="{53CB6C8D-27AD-46DA-9963-8B0B146FCCAD}" type="sibTrans" cxnId="{071532C5-9A75-4E13-AE9D-CA28767A8F08}">
      <dgm:prSet/>
      <dgm:spPr/>
      <dgm:t>
        <a:bodyPr/>
        <a:lstStyle/>
        <a:p>
          <a:endParaRPr lang="ru-RU"/>
        </a:p>
      </dgm:t>
    </dgm:pt>
    <dgm:pt modelId="{E6984FE2-3999-4D29-8846-CB0A5C2027CD}">
      <dgm:prSet phldrT="[Текст]" phldr="1"/>
      <dgm:spPr/>
      <dgm:t>
        <a:bodyPr/>
        <a:lstStyle/>
        <a:p>
          <a:endParaRPr lang="ru-RU"/>
        </a:p>
      </dgm:t>
    </dgm:pt>
    <dgm:pt modelId="{D75593F1-2468-4E0F-A73E-0D1279FA078C}" type="parTrans" cxnId="{114C20A8-9103-4AB8-8261-1FB252A3306A}">
      <dgm:prSet/>
      <dgm:spPr/>
      <dgm:t>
        <a:bodyPr/>
        <a:lstStyle/>
        <a:p>
          <a:endParaRPr lang="ru-RU"/>
        </a:p>
      </dgm:t>
    </dgm:pt>
    <dgm:pt modelId="{41E2A494-35BC-4F49-BC2A-9B811AB68471}" type="sibTrans" cxnId="{114C20A8-9103-4AB8-8261-1FB252A3306A}">
      <dgm:prSet/>
      <dgm:spPr/>
      <dgm:t>
        <a:bodyPr/>
        <a:lstStyle/>
        <a:p>
          <a:endParaRPr lang="ru-RU"/>
        </a:p>
      </dgm:t>
    </dgm:pt>
    <dgm:pt modelId="{7EC7A209-D61E-4223-810A-FEAEDDB7D3D1}">
      <dgm:prSet/>
      <dgm:spPr/>
      <dgm:t>
        <a:bodyPr/>
        <a:lstStyle/>
        <a:p>
          <a:endParaRPr lang="ru-RU"/>
        </a:p>
      </dgm:t>
    </dgm:pt>
    <dgm:pt modelId="{36091C24-1CA0-4922-B108-B294F952704F}" type="parTrans" cxnId="{04AEAED7-A029-490C-A9A6-C0FE8EF75749}">
      <dgm:prSet/>
      <dgm:spPr/>
      <dgm:t>
        <a:bodyPr/>
        <a:lstStyle/>
        <a:p>
          <a:endParaRPr lang="ru-RU"/>
        </a:p>
      </dgm:t>
    </dgm:pt>
    <dgm:pt modelId="{B67B7D9C-CBBE-41A3-86B9-135B38E9777E}" type="sibTrans" cxnId="{04AEAED7-A029-490C-A9A6-C0FE8EF75749}">
      <dgm:prSet/>
      <dgm:spPr/>
      <dgm:t>
        <a:bodyPr/>
        <a:lstStyle/>
        <a:p>
          <a:endParaRPr lang="ru-RU"/>
        </a:p>
      </dgm:t>
    </dgm:pt>
    <dgm:pt modelId="{08160B63-6A28-4160-9B70-AA49E7B68BF8}" type="pres">
      <dgm:prSet presAssocID="{6F8CE144-B1B9-411F-B1DA-D3BF94B4C27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F4A22-3228-4AE6-B202-8380A0DE5B06}" type="pres">
      <dgm:prSet presAssocID="{6B9D146E-BE15-467A-AEE4-2C2A3CF17C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05414-6FAA-402E-BBA0-19112B69596A}" type="pres">
      <dgm:prSet presAssocID="{70D6FC75-4599-4C82-8B2D-076DF2E20AD7}" presName="sibTrans" presStyleLbl="sibTrans2D1" presStyleIdx="0" presStyleCnt="6"/>
      <dgm:spPr/>
      <dgm:t>
        <a:bodyPr/>
        <a:lstStyle/>
        <a:p>
          <a:endParaRPr lang="ru-RU"/>
        </a:p>
      </dgm:t>
    </dgm:pt>
    <dgm:pt modelId="{B5398A60-1428-4D15-ACF5-E361A9C85001}" type="pres">
      <dgm:prSet presAssocID="{70D6FC75-4599-4C82-8B2D-076DF2E20AD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7E463E9F-D1E5-47ED-BCBD-18F6D03EC330}" type="pres">
      <dgm:prSet presAssocID="{C363248D-5ACA-45C6-8E9A-279E706408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08CEC-6623-43B6-B303-D2026021E927}" type="pres">
      <dgm:prSet presAssocID="{E7602B25-FC54-4666-9C48-85F853C76B46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213CD98-F042-4C8B-9EA9-39D4F2E35C11}" type="pres">
      <dgm:prSet presAssocID="{E7602B25-FC54-4666-9C48-85F853C76B4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5B5946A-C0DE-4112-9C35-8B2D32B7237C}" type="pres">
      <dgm:prSet presAssocID="{692BDDD2-EA3A-4628-B454-864BC77058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D8DBA-FD2F-40B5-B322-7F488E3683B7}" type="pres">
      <dgm:prSet presAssocID="{1310B911-CD69-4B3B-8D99-BD9B1A4151DC}" presName="sibTrans" presStyleLbl="sibTrans2D1" presStyleIdx="2" presStyleCnt="6"/>
      <dgm:spPr/>
      <dgm:t>
        <a:bodyPr/>
        <a:lstStyle/>
        <a:p>
          <a:endParaRPr lang="ru-RU"/>
        </a:p>
      </dgm:t>
    </dgm:pt>
    <dgm:pt modelId="{D16DF05B-F619-4F56-BF64-3744A22E3CBF}" type="pres">
      <dgm:prSet presAssocID="{1310B911-CD69-4B3B-8D99-BD9B1A4151DC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B938414-B57A-4D3A-939F-63BA903AE731}" type="pres">
      <dgm:prSet presAssocID="{7EC7A209-D61E-4223-810A-FEAEDDB7D3D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790CA5-E6D0-4491-B1C6-FAD2488A02AB}" type="pres">
      <dgm:prSet presAssocID="{B67B7D9C-CBBE-41A3-86B9-135B38E9777E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D467720-94C5-49FB-9D1B-4EEC01793BB7}" type="pres">
      <dgm:prSet presAssocID="{B67B7D9C-CBBE-41A3-86B9-135B38E9777E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8ADFCA8D-38B1-4FB8-85DB-3ED1CB1837B0}" type="pres">
      <dgm:prSet presAssocID="{476289F3-1FF7-4144-9039-E466B4CB1F4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C2471-A8A3-4647-8859-F43C594B59EC}" type="pres">
      <dgm:prSet presAssocID="{53CB6C8D-27AD-46DA-9963-8B0B146FCCA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02A84464-6ED6-4541-8F46-ECAF174F79B2}" type="pres">
      <dgm:prSet presAssocID="{53CB6C8D-27AD-46DA-9963-8B0B146FCCA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CFB548C-A8EC-42C7-97DC-24B92A174FD7}" type="pres">
      <dgm:prSet presAssocID="{E6984FE2-3999-4D29-8846-CB0A5C2027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F1B7F-2FB9-42C4-94C1-205221585B29}" type="pres">
      <dgm:prSet presAssocID="{41E2A494-35BC-4F49-BC2A-9B811AB68471}" presName="sibTrans" presStyleLbl="sibTrans2D1" presStyleIdx="5" presStyleCnt="6"/>
      <dgm:spPr/>
      <dgm:t>
        <a:bodyPr/>
        <a:lstStyle/>
        <a:p>
          <a:endParaRPr lang="ru-RU"/>
        </a:p>
      </dgm:t>
    </dgm:pt>
    <dgm:pt modelId="{C32C69B8-1980-403A-BF26-56692E428A94}" type="pres">
      <dgm:prSet presAssocID="{41E2A494-35BC-4F49-BC2A-9B811AB68471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8FCF8779-A584-45E9-BE69-E5F1E43C6EBB}" type="presOf" srcId="{7EC7A209-D61E-4223-810A-FEAEDDB7D3D1}" destId="{2B938414-B57A-4D3A-939F-63BA903AE731}" srcOrd="0" destOrd="0" presId="urn:microsoft.com/office/officeart/2005/8/layout/cycle2"/>
    <dgm:cxn modelId="{04AEAED7-A029-490C-A9A6-C0FE8EF75749}" srcId="{6F8CE144-B1B9-411F-B1DA-D3BF94B4C277}" destId="{7EC7A209-D61E-4223-810A-FEAEDDB7D3D1}" srcOrd="3" destOrd="0" parTransId="{36091C24-1CA0-4922-B108-B294F952704F}" sibTransId="{B67B7D9C-CBBE-41A3-86B9-135B38E9777E}"/>
    <dgm:cxn modelId="{76018982-807A-416B-8005-7CCBF48D1510}" type="presOf" srcId="{70D6FC75-4599-4C82-8B2D-076DF2E20AD7}" destId="{D1905414-6FAA-402E-BBA0-19112B69596A}" srcOrd="0" destOrd="0" presId="urn:microsoft.com/office/officeart/2005/8/layout/cycle2"/>
    <dgm:cxn modelId="{6C294718-9C3E-4F38-956B-5580EF760654}" type="presOf" srcId="{B67B7D9C-CBBE-41A3-86B9-135B38E9777E}" destId="{ED467720-94C5-49FB-9D1B-4EEC01793BB7}" srcOrd="1" destOrd="0" presId="urn:microsoft.com/office/officeart/2005/8/layout/cycle2"/>
    <dgm:cxn modelId="{E2C2620C-AC84-4801-B72B-7AFE7291DCCA}" type="presOf" srcId="{41E2A494-35BC-4F49-BC2A-9B811AB68471}" destId="{C32C69B8-1980-403A-BF26-56692E428A94}" srcOrd="1" destOrd="0" presId="urn:microsoft.com/office/officeart/2005/8/layout/cycle2"/>
    <dgm:cxn modelId="{5766D9B8-D0C9-4A52-8ABB-DE1C943FC9AE}" type="presOf" srcId="{476289F3-1FF7-4144-9039-E466B4CB1F42}" destId="{8ADFCA8D-38B1-4FB8-85DB-3ED1CB1837B0}" srcOrd="0" destOrd="0" presId="urn:microsoft.com/office/officeart/2005/8/layout/cycle2"/>
    <dgm:cxn modelId="{F01E95CF-70CC-492A-AB3E-CBBD66E66C04}" type="presOf" srcId="{1310B911-CD69-4B3B-8D99-BD9B1A4151DC}" destId="{D16DF05B-F619-4F56-BF64-3744A22E3CBF}" srcOrd="1" destOrd="0" presId="urn:microsoft.com/office/officeart/2005/8/layout/cycle2"/>
    <dgm:cxn modelId="{5CA6F30D-050C-4EDD-AFCF-E78D2F840742}" type="presOf" srcId="{B67B7D9C-CBBE-41A3-86B9-135B38E9777E}" destId="{52790CA5-E6D0-4491-B1C6-FAD2488A02AB}" srcOrd="0" destOrd="0" presId="urn:microsoft.com/office/officeart/2005/8/layout/cycle2"/>
    <dgm:cxn modelId="{ACA4E185-8A5C-4876-9E17-061C3F148ECF}" type="presOf" srcId="{1310B911-CD69-4B3B-8D99-BD9B1A4151DC}" destId="{672D8DBA-FD2F-40B5-B322-7F488E3683B7}" srcOrd="0" destOrd="0" presId="urn:microsoft.com/office/officeart/2005/8/layout/cycle2"/>
    <dgm:cxn modelId="{E38B5D45-3191-4F03-8210-84379C61A189}" srcId="{6F8CE144-B1B9-411F-B1DA-D3BF94B4C277}" destId="{692BDDD2-EA3A-4628-B454-864BC770580C}" srcOrd="2" destOrd="0" parTransId="{265AC516-0E81-48EC-B56A-DB453AED97FB}" sibTransId="{1310B911-CD69-4B3B-8D99-BD9B1A4151DC}"/>
    <dgm:cxn modelId="{C15DC036-616C-4893-8E94-32BB38648B88}" type="presOf" srcId="{53CB6C8D-27AD-46DA-9963-8B0B146FCCAD}" destId="{D79C2471-A8A3-4647-8859-F43C594B59EC}" srcOrd="0" destOrd="0" presId="urn:microsoft.com/office/officeart/2005/8/layout/cycle2"/>
    <dgm:cxn modelId="{D95930B4-EADF-47B7-995F-CC1C5EBA7814}" type="presOf" srcId="{41E2A494-35BC-4F49-BC2A-9B811AB68471}" destId="{523F1B7F-2FB9-42C4-94C1-205221585B29}" srcOrd="0" destOrd="0" presId="urn:microsoft.com/office/officeart/2005/8/layout/cycle2"/>
    <dgm:cxn modelId="{DE79B4E1-ED4D-4BD9-B577-07F4C94C4139}" type="presOf" srcId="{70D6FC75-4599-4C82-8B2D-076DF2E20AD7}" destId="{B5398A60-1428-4D15-ACF5-E361A9C85001}" srcOrd="1" destOrd="0" presId="urn:microsoft.com/office/officeart/2005/8/layout/cycle2"/>
    <dgm:cxn modelId="{071532C5-9A75-4E13-AE9D-CA28767A8F08}" srcId="{6F8CE144-B1B9-411F-B1DA-D3BF94B4C277}" destId="{476289F3-1FF7-4144-9039-E466B4CB1F42}" srcOrd="4" destOrd="0" parTransId="{A916BF83-64D1-4E49-9F44-786F79B76394}" sibTransId="{53CB6C8D-27AD-46DA-9963-8B0B146FCCAD}"/>
    <dgm:cxn modelId="{36462248-07BF-401E-956B-F1B5F511420E}" type="presOf" srcId="{C363248D-5ACA-45C6-8E9A-279E706408C7}" destId="{7E463E9F-D1E5-47ED-BCBD-18F6D03EC330}" srcOrd="0" destOrd="0" presId="urn:microsoft.com/office/officeart/2005/8/layout/cycle2"/>
    <dgm:cxn modelId="{C47AECF7-3D2E-4EA4-A07A-2AAC4D66A269}" type="presOf" srcId="{E7602B25-FC54-4666-9C48-85F853C76B46}" destId="{3213CD98-F042-4C8B-9EA9-39D4F2E35C11}" srcOrd="1" destOrd="0" presId="urn:microsoft.com/office/officeart/2005/8/layout/cycle2"/>
    <dgm:cxn modelId="{096F9902-AA3D-4276-80CA-EEBEB419C633}" type="presOf" srcId="{53CB6C8D-27AD-46DA-9963-8B0B146FCCAD}" destId="{02A84464-6ED6-4541-8F46-ECAF174F79B2}" srcOrd="1" destOrd="0" presId="urn:microsoft.com/office/officeart/2005/8/layout/cycle2"/>
    <dgm:cxn modelId="{DD55B11E-FF52-4FAE-A9F1-2E2C5D71B511}" type="presOf" srcId="{E6984FE2-3999-4D29-8846-CB0A5C2027CD}" destId="{ACFB548C-A8EC-42C7-97DC-24B92A174FD7}" srcOrd="0" destOrd="0" presId="urn:microsoft.com/office/officeart/2005/8/layout/cycle2"/>
    <dgm:cxn modelId="{0437253B-27CD-4F14-9ED2-8C91A27193DF}" srcId="{6F8CE144-B1B9-411F-B1DA-D3BF94B4C277}" destId="{C363248D-5ACA-45C6-8E9A-279E706408C7}" srcOrd="1" destOrd="0" parTransId="{42CC12F2-0CAB-4B6C-B478-2C92E1FDF0F5}" sibTransId="{E7602B25-FC54-4666-9C48-85F853C76B46}"/>
    <dgm:cxn modelId="{94E2B6E0-EA5E-480E-9E47-DD9E30297912}" type="presOf" srcId="{6F8CE144-B1B9-411F-B1DA-D3BF94B4C277}" destId="{08160B63-6A28-4160-9B70-AA49E7B68BF8}" srcOrd="0" destOrd="0" presId="urn:microsoft.com/office/officeart/2005/8/layout/cycle2"/>
    <dgm:cxn modelId="{114C20A8-9103-4AB8-8261-1FB252A3306A}" srcId="{6F8CE144-B1B9-411F-B1DA-D3BF94B4C277}" destId="{E6984FE2-3999-4D29-8846-CB0A5C2027CD}" srcOrd="5" destOrd="0" parTransId="{D75593F1-2468-4E0F-A73E-0D1279FA078C}" sibTransId="{41E2A494-35BC-4F49-BC2A-9B811AB68471}"/>
    <dgm:cxn modelId="{C5FF3620-0331-4B03-AFFA-97113C10CDA9}" type="presOf" srcId="{E7602B25-FC54-4666-9C48-85F853C76B46}" destId="{3A608CEC-6623-43B6-B303-D2026021E927}" srcOrd="0" destOrd="0" presId="urn:microsoft.com/office/officeart/2005/8/layout/cycle2"/>
    <dgm:cxn modelId="{0C32E132-67FE-47E8-9789-C95792854849}" srcId="{6F8CE144-B1B9-411F-B1DA-D3BF94B4C277}" destId="{6B9D146E-BE15-467A-AEE4-2C2A3CF17CC2}" srcOrd="0" destOrd="0" parTransId="{2493CA65-ED82-433E-AD41-4EA2405FD0E1}" sibTransId="{70D6FC75-4599-4C82-8B2D-076DF2E20AD7}"/>
    <dgm:cxn modelId="{2B7DC93A-15D0-4533-AC4E-80056B9944B6}" type="presOf" srcId="{6B9D146E-BE15-467A-AEE4-2C2A3CF17CC2}" destId="{867F4A22-3228-4AE6-B202-8380A0DE5B06}" srcOrd="0" destOrd="0" presId="urn:microsoft.com/office/officeart/2005/8/layout/cycle2"/>
    <dgm:cxn modelId="{460565F3-6252-4027-AD77-EE22F98349E0}" type="presOf" srcId="{692BDDD2-EA3A-4628-B454-864BC770580C}" destId="{75B5946A-C0DE-4112-9C35-8B2D32B7237C}" srcOrd="0" destOrd="0" presId="urn:microsoft.com/office/officeart/2005/8/layout/cycle2"/>
    <dgm:cxn modelId="{71235FF5-D3F7-4C32-8036-C74734D80A75}" type="presParOf" srcId="{08160B63-6A28-4160-9B70-AA49E7B68BF8}" destId="{867F4A22-3228-4AE6-B202-8380A0DE5B06}" srcOrd="0" destOrd="0" presId="urn:microsoft.com/office/officeart/2005/8/layout/cycle2"/>
    <dgm:cxn modelId="{299ACAD9-81E5-4C11-B918-85047074F532}" type="presParOf" srcId="{08160B63-6A28-4160-9B70-AA49E7B68BF8}" destId="{D1905414-6FAA-402E-BBA0-19112B69596A}" srcOrd="1" destOrd="0" presId="urn:microsoft.com/office/officeart/2005/8/layout/cycle2"/>
    <dgm:cxn modelId="{D38B7092-C8A5-4DC2-9363-DEAB975D9225}" type="presParOf" srcId="{D1905414-6FAA-402E-BBA0-19112B69596A}" destId="{B5398A60-1428-4D15-ACF5-E361A9C85001}" srcOrd="0" destOrd="0" presId="urn:microsoft.com/office/officeart/2005/8/layout/cycle2"/>
    <dgm:cxn modelId="{E4575EAE-B1CF-46EF-B0C9-01D0C2B0671C}" type="presParOf" srcId="{08160B63-6A28-4160-9B70-AA49E7B68BF8}" destId="{7E463E9F-D1E5-47ED-BCBD-18F6D03EC330}" srcOrd="2" destOrd="0" presId="urn:microsoft.com/office/officeart/2005/8/layout/cycle2"/>
    <dgm:cxn modelId="{8EEEB1E6-7A83-4488-B030-E88C2BC14404}" type="presParOf" srcId="{08160B63-6A28-4160-9B70-AA49E7B68BF8}" destId="{3A608CEC-6623-43B6-B303-D2026021E927}" srcOrd="3" destOrd="0" presId="urn:microsoft.com/office/officeart/2005/8/layout/cycle2"/>
    <dgm:cxn modelId="{3DBF28B5-D746-45FA-839A-0A69902C8507}" type="presParOf" srcId="{3A608CEC-6623-43B6-B303-D2026021E927}" destId="{3213CD98-F042-4C8B-9EA9-39D4F2E35C11}" srcOrd="0" destOrd="0" presId="urn:microsoft.com/office/officeart/2005/8/layout/cycle2"/>
    <dgm:cxn modelId="{86C29B1C-4C16-4367-BE2E-7CDA283962BC}" type="presParOf" srcId="{08160B63-6A28-4160-9B70-AA49E7B68BF8}" destId="{75B5946A-C0DE-4112-9C35-8B2D32B7237C}" srcOrd="4" destOrd="0" presId="urn:microsoft.com/office/officeart/2005/8/layout/cycle2"/>
    <dgm:cxn modelId="{87F04185-B747-4B1D-897B-48144CBD7628}" type="presParOf" srcId="{08160B63-6A28-4160-9B70-AA49E7B68BF8}" destId="{672D8DBA-FD2F-40B5-B322-7F488E3683B7}" srcOrd="5" destOrd="0" presId="urn:microsoft.com/office/officeart/2005/8/layout/cycle2"/>
    <dgm:cxn modelId="{A8B23FBB-F6FA-4856-A147-80F8F8411501}" type="presParOf" srcId="{672D8DBA-FD2F-40B5-B322-7F488E3683B7}" destId="{D16DF05B-F619-4F56-BF64-3744A22E3CBF}" srcOrd="0" destOrd="0" presId="urn:microsoft.com/office/officeart/2005/8/layout/cycle2"/>
    <dgm:cxn modelId="{09656366-AEF9-4679-8D17-BFD8CE7BE176}" type="presParOf" srcId="{08160B63-6A28-4160-9B70-AA49E7B68BF8}" destId="{2B938414-B57A-4D3A-939F-63BA903AE731}" srcOrd="6" destOrd="0" presId="urn:microsoft.com/office/officeart/2005/8/layout/cycle2"/>
    <dgm:cxn modelId="{F350C57D-79FF-4589-8B3A-755708782E73}" type="presParOf" srcId="{08160B63-6A28-4160-9B70-AA49E7B68BF8}" destId="{52790CA5-E6D0-4491-B1C6-FAD2488A02AB}" srcOrd="7" destOrd="0" presId="urn:microsoft.com/office/officeart/2005/8/layout/cycle2"/>
    <dgm:cxn modelId="{EE2CDBF5-734F-474E-93E6-807D413AB06E}" type="presParOf" srcId="{52790CA5-E6D0-4491-B1C6-FAD2488A02AB}" destId="{ED467720-94C5-49FB-9D1B-4EEC01793BB7}" srcOrd="0" destOrd="0" presId="urn:microsoft.com/office/officeart/2005/8/layout/cycle2"/>
    <dgm:cxn modelId="{FF2F4239-335B-412F-9286-FBC1350DD57F}" type="presParOf" srcId="{08160B63-6A28-4160-9B70-AA49E7B68BF8}" destId="{8ADFCA8D-38B1-4FB8-85DB-3ED1CB1837B0}" srcOrd="8" destOrd="0" presId="urn:microsoft.com/office/officeart/2005/8/layout/cycle2"/>
    <dgm:cxn modelId="{74EAA958-5823-4D54-8539-F6D748D02390}" type="presParOf" srcId="{08160B63-6A28-4160-9B70-AA49E7B68BF8}" destId="{D79C2471-A8A3-4647-8859-F43C594B59EC}" srcOrd="9" destOrd="0" presId="urn:microsoft.com/office/officeart/2005/8/layout/cycle2"/>
    <dgm:cxn modelId="{3E2781CA-994D-45F2-B29E-F44512A906F7}" type="presParOf" srcId="{D79C2471-A8A3-4647-8859-F43C594B59EC}" destId="{02A84464-6ED6-4541-8F46-ECAF174F79B2}" srcOrd="0" destOrd="0" presId="urn:microsoft.com/office/officeart/2005/8/layout/cycle2"/>
    <dgm:cxn modelId="{606E9803-466A-4452-A049-CA11F57EDB91}" type="presParOf" srcId="{08160B63-6A28-4160-9B70-AA49E7B68BF8}" destId="{ACFB548C-A8EC-42C7-97DC-24B92A174FD7}" srcOrd="10" destOrd="0" presId="urn:microsoft.com/office/officeart/2005/8/layout/cycle2"/>
    <dgm:cxn modelId="{F836BBF4-ECB0-4C92-984E-65893EEDD9D4}" type="presParOf" srcId="{08160B63-6A28-4160-9B70-AA49E7B68BF8}" destId="{523F1B7F-2FB9-42C4-94C1-205221585B29}" srcOrd="11" destOrd="0" presId="urn:microsoft.com/office/officeart/2005/8/layout/cycle2"/>
    <dgm:cxn modelId="{E2D4CAD8-8B23-444A-B820-6C5C9901EC8F}" type="presParOf" srcId="{523F1B7F-2FB9-42C4-94C1-205221585B29}" destId="{C32C69B8-1980-403A-BF26-56692E428A94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F4A22-3228-4AE6-B202-8380A0DE5B06}">
      <dsp:nvSpPr>
        <dsp:cNvPr id="0" name=""/>
        <dsp:cNvSpPr/>
      </dsp:nvSpPr>
      <dsp:spPr>
        <a:xfrm>
          <a:off x="3535263" y="859"/>
          <a:ext cx="1387673" cy="13876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738483" y="204079"/>
        <a:ext cx="981233" cy="981233"/>
      </dsp:txXfrm>
    </dsp:sp>
    <dsp:sp modelId="{D1905414-6FAA-402E-BBA0-19112B69596A}">
      <dsp:nvSpPr>
        <dsp:cNvPr id="0" name=""/>
        <dsp:cNvSpPr/>
      </dsp:nvSpPr>
      <dsp:spPr>
        <a:xfrm rot="1800000">
          <a:off x="4938330" y="976935"/>
          <a:ext cx="370433" cy="46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945774" y="1042821"/>
        <a:ext cx="259303" cy="281003"/>
      </dsp:txXfrm>
    </dsp:sp>
    <dsp:sp modelId="{7E463E9F-D1E5-47ED-BCBD-18F6D03EC330}">
      <dsp:nvSpPr>
        <dsp:cNvPr id="0" name=""/>
        <dsp:cNvSpPr/>
      </dsp:nvSpPr>
      <dsp:spPr>
        <a:xfrm>
          <a:off x="5342315" y="1044161"/>
          <a:ext cx="1387673" cy="1387673"/>
        </a:xfrm>
        <a:prstGeom prst="ellipse">
          <a:avLst/>
        </a:prstGeom>
        <a:solidFill>
          <a:schemeClr val="accent5">
            <a:hueOff val="-3611160"/>
            <a:satOff val="8892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45535" y="1247381"/>
        <a:ext cx="981233" cy="981233"/>
      </dsp:txXfrm>
    </dsp:sp>
    <dsp:sp modelId="{3A608CEC-6623-43B6-B303-D2026021E927}">
      <dsp:nvSpPr>
        <dsp:cNvPr id="0" name=""/>
        <dsp:cNvSpPr/>
      </dsp:nvSpPr>
      <dsp:spPr>
        <a:xfrm rot="5400000">
          <a:off x="5850935" y="2536646"/>
          <a:ext cx="370433" cy="46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11160"/>
            <a:satOff val="8892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906500" y="2574749"/>
        <a:ext cx="259303" cy="281003"/>
      </dsp:txXfrm>
    </dsp:sp>
    <dsp:sp modelId="{75B5946A-C0DE-4112-9C35-8B2D32B7237C}">
      <dsp:nvSpPr>
        <dsp:cNvPr id="0" name=""/>
        <dsp:cNvSpPr/>
      </dsp:nvSpPr>
      <dsp:spPr>
        <a:xfrm>
          <a:off x="5342315" y="3130765"/>
          <a:ext cx="1387673" cy="1387673"/>
        </a:xfrm>
        <a:prstGeom prst="ellipse">
          <a:avLst/>
        </a:prstGeom>
        <a:solidFill>
          <a:schemeClr val="accent5">
            <a:hueOff val="-7222319"/>
            <a:satOff val="17784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545535" y="3333985"/>
        <a:ext cx="981233" cy="981233"/>
      </dsp:txXfrm>
    </dsp:sp>
    <dsp:sp modelId="{672D8DBA-FD2F-40B5-B322-7F488E3683B7}">
      <dsp:nvSpPr>
        <dsp:cNvPr id="0" name=""/>
        <dsp:cNvSpPr/>
      </dsp:nvSpPr>
      <dsp:spPr>
        <a:xfrm rot="9000000">
          <a:off x="4956488" y="4106841"/>
          <a:ext cx="370433" cy="46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222319"/>
            <a:satOff val="17784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5060174" y="4172727"/>
        <a:ext cx="259303" cy="281003"/>
      </dsp:txXfrm>
    </dsp:sp>
    <dsp:sp modelId="{2B938414-B57A-4D3A-939F-63BA903AE731}">
      <dsp:nvSpPr>
        <dsp:cNvPr id="0" name=""/>
        <dsp:cNvSpPr/>
      </dsp:nvSpPr>
      <dsp:spPr>
        <a:xfrm>
          <a:off x="3535263" y="4174067"/>
          <a:ext cx="1387673" cy="1387673"/>
        </a:xfrm>
        <a:prstGeom prst="ellipse">
          <a:avLst/>
        </a:prstGeom>
        <a:solidFill>
          <a:schemeClr val="accent5">
            <a:hueOff val="-10833479"/>
            <a:satOff val="26675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200" kern="1200"/>
        </a:p>
      </dsp:txBody>
      <dsp:txXfrm>
        <a:off x="3738483" y="4377287"/>
        <a:ext cx="981233" cy="981233"/>
      </dsp:txXfrm>
    </dsp:sp>
    <dsp:sp modelId="{52790CA5-E6D0-4491-B1C6-FAD2488A02AB}">
      <dsp:nvSpPr>
        <dsp:cNvPr id="0" name=""/>
        <dsp:cNvSpPr/>
      </dsp:nvSpPr>
      <dsp:spPr>
        <a:xfrm rot="12600000">
          <a:off x="3149436" y="4117325"/>
          <a:ext cx="370433" cy="46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0833479"/>
            <a:satOff val="26675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3253122" y="4238776"/>
        <a:ext cx="259303" cy="281003"/>
      </dsp:txXfrm>
    </dsp:sp>
    <dsp:sp modelId="{8ADFCA8D-38B1-4FB8-85DB-3ED1CB1837B0}">
      <dsp:nvSpPr>
        <dsp:cNvPr id="0" name=""/>
        <dsp:cNvSpPr/>
      </dsp:nvSpPr>
      <dsp:spPr>
        <a:xfrm>
          <a:off x="1728211" y="3130765"/>
          <a:ext cx="1387673" cy="1387673"/>
        </a:xfrm>
        <a:prstGeom prst="ellipse">
          <a:avLst/>
        </a:prstGeom>
        <a:solidFill>
          <a:schemeClr val="accent5">
            <a:hueOff val="-14444638"/>
            <a:satOff val="35567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931431" y="3333985"/>
        <a:ext cx="981233" cy="981233"/>
      </dsp:txXfrm>
    </dsp:sp>
    <dsp:sp modelId="{D79C2471-A8A3-4647-8859-F43C594B59EC}">
      <dsp:nvSpPr>
        <dsp:cNvPr id="0" name=""/>
        <dsp:cNvSpPr/>
      </dsp:nvSpPr>
      <dsp:spPr>
        <a:xfrm rot="16200000">
          <a:off x="2236831" y="2557614"/>
          <a:ext cx="370433" cy="46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444638"/>
            <a:satOff val="35567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2292396" y="2706847"/>
        <a:ext cx="259303" cy="281003"/>
      </dsp:txXfrm>
    </dsp:sp>
    <dsp:sp modelId="{ACFB548C-A8EC-42C7-97DC-24B92A174FD7}">
      <dsp:nvSpPr>
        <dsp:cNvPr id="0" name=""/>
        <dsp:cNvSpPr/>
      </dsp:nvSpPr>
      <dsp:spPr>
        <a:xfrm>
          <a:off x="1728211" y="1044161"/>
          <a:ext cx="1387673" cy="1387673"/>
        </a:xfrm>
        <a:prstGeom prst="ellipse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1931431" y="1247381"/>
        <a:ext cx="981233" cy="981233"/>
      </dsp:txXfrm>
    </dsp:sp>
    <dsp:sp modelId="{523F1B7F-2FB9-42C4-94C1-205221585B29}">
      <dsp:nvSpPr>
        <dsp:cNvPr id="0" name=""/>
        <dsp:cNvSpPr/>
      </dsp:nvSpPr>
      <dsp:spPr>
        <a:xfrm rot="19800000">
          <a:off x="3131277" y="987418"/>
          <a:ext cx="370433" cy="468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3138721" y="1108869"/>
        <a:ext cx="259303" cy="281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8001000" cy="2286000"/>
          </a:xfrm>
        </p:spPr>
        <p:txBody>
          <a:bodyPr>
            <a:normAutofit/>
          </a:bodyPr>
          <a:lstStyle/>
          <a:p>
            <a:pPr algn="ctr"/>
            <a:r>
              <a:rPr lang="ru-RU" sz="2700" b="1" smtClean="0">
                <a:solidFill>
                  <a:srgbClr val="002060"/>
                </a:solidFill>
                <a:latin typeface="Comic Sans MS" pitchFamily="66" charset="0"/>
              </a:rPr>
              <a:t>Пособие </a:t>
            </a:r>
            <a:r>
              <a:rPr lang="ru-RU" sz="2700" b="1" dirty="0" smtClean="0">
                <a:solidFill>
                  <a:srgbClr val="002060"/>
                </a:solidFill>
                <a:latin typeface="Comic Sans MS" pitchFamily="66" charset="0"/>
              </a:rPr>
              <a:t>для развития речи дошкольников </a:t>
            </a:r>
            <a:br>
              <a:rPr lang="ru-RU" sz="27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mic Sans MS" pitchFamily="66" charset="0"/>
              </a:rPr>
              <a:t>«Схемы для составления описательных</a:t>
            </a:r>
            <a:br>
              <a:rPr lang="ru-RU" sz="27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Comic Sans MS" pitchFamily="66" charset="0"/>
              </a:rPr>
              <a:t> и сравнительных рассказов»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3400" y="3352800"/>
            <a:ext cx="5486400" cy="25908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Филиппова Людмила Григорьевна,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воспитатель высшей категории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МДОУ «Детский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сад № 22»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Домашний компьютер.C866EE332D5C479\Мои документы\Мои результаты сканировани\сканирование0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3416"/>
          <a:stretch>
            <a:fillRect/>
          </a:stretch>
        </p:blipFill>
        <p:spPr bwMode="auto">
          <a:xfrm rot="16200000">
            <a:off x="5795010" y="3501390"/>
            <a:ext cx="3214116" cy="215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25141" t="35431" r="49327" b="37559"/>
          <a:stretch>
            <a:fillRect/>
          </a:stretch>
        </p:blipFill>
        <p:spPr bwMode="auto">
          <a:xfrm>
            <a:off x="4953000" y="533400"/>
            <a:ext cx="1524000" cy="1143000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5" name="Picture 6" descr="5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l="24445" t="12628" r="7582" b="5206"/>
          <a:stretch>
            <a:fillRect/>
          </a:stretch>
        </p:blipFill>
        <p:spPr bwMode="auto">
          <a:xfrm>
            <a:off x="4191000" y="2743200"/>
            <a:ext cx="4267200" cy="3329130"/>
          </a:xfrm>
          <a:prstGeom prst="rect">
            <a:avLst/>
          </a:prstGeom>
          <a:noFill/>
          <a:ln w="28575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287" t="54023" r="67918" b="18391"/>
          <a:stretch>
            <a:fillRect/>
          </a:stretch>
        </p:blipFill>
        <p:spPr bwMode="auto">
          <a:xfrm>
            <a:off x="3810000" y="1295400"/>
            <a:ext cx="1600200" cy="11684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l="67596" t="35632" r="5097" b="37850"/>
          <a:stretch>
            <a:fillRect/>
          </a:stretch>
        </p:blipFill>
        <p:spPr bwMode="auto">
          <a:xfrm>
            <a:off x="7320116" y="577645"/>
            <a:ext cx="1595284" cy="109875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C:\Documents and Settings\Домашний компьютер.C866EE332D5C479\Мои документы\Мои результаты сканировани\сканирование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28600" y="381000"/>
            <a:ext cx="3276600" cy="5715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49662" t="52960" r="22621" b="18391"/>
          <a:stretch>
            <a:fillRect/>
          </a:stretch>
        </p:blipFill>
        <p:spPr bwMode="auto">
          <a:xfrm>
            <a:off x="6304935" y="1295400"/>
            <a:ext cx="1632155" cy="11965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/>
        </p:nvGraphicFramePr>
        <p:xfrm>
          <a:off x="304800" y="381000"/>
          <a:ext cx="84582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5" descr="C:\Documents and Settings\Домашний компьютер.C866EE332D5C479\Мои документы\Мои результаты сканировани\сканирование0060.jpg"/>
          <p:cNvPicPr>
            <a:picLocks noChangeAspect="1" noChangeArrowheads="1"/>
          </p:cNvPicPr>
          <p:nvPr/>
        </p:nvPicPr>
        <p:blipFill>
          <a:blip r:embed="rId7" cstate="print"/>
          <a:srcRect l="3775" r="69800"/>
          <a:stretch>
            <a:fillRect/>
          </a:stretch>
        </p:blipFill>
        <p:spPr bwMode="auto">
          <a:xfrm rot="10800000">
            <a:off x="5791200" y="1676400"/>
            <a:ext cx="1066800" cy="9491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9" name="Picture 5" descr="C:\Documents and Settings\Домашний компьютер.C866EE332D5C479\Мои документы\Мои результаты сканировани\сканирование0060.jpg"/>
          <p:cNvPicPr>
            <a:picLocks noChangeAspect="1" noChangeArrowheads="1"/>
          </p:cNvPicPr>
          <p:nvPr/>
        </p:nvPicPr>
        <p:blipFill>
          <a:blip r:embed="rId7" cstate="print"/>
          <a:srcRect l="39638" r="33936"/>
          <a:stretch>
            <a:fillRect/>
          </a:stretch>
        </p:blipFill>
        <p:spPr bwMode="auto">
          <a:xfrm rot="10800000">
            <a:off x="5791200" y="3733800"/>
            <a:ext cx="1066800" cy="9491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5" descr="C:\Documents and Settings\Домашний компьютер.C866EE332D5C479\Мои документы\Мои результаты сканировани\сканирование0060.jpg"/>
          <p:cNvPicPr>
            <a:picLocks noChangeAspect="1" noChangeArrowheads="1"/>
          </p:cNvPicPr>
          <p:nvPr/>
        </p:nvPicPr>
        <p:blipFill>
          <a:blip r:embed="rId7" cstate="print"/>
          <a:srcRect l="73575"/>
          <a:stretch>
            <a:fillRect/>
          </a:stretch>
        </p:blipFill>
        <p:spPr bwMode="auto">
          <a:xfrm rot="10800000">
            <a:off x="3962400" y="609600"/>
            <a:ext cx="1066800" cy="94918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Picture 2" descr="C:\Documents and Settings\Домашний компьютер.C866EE332D5C479\Мои документы\Мои результаты сканировани\сканирование0062.jpg"/>
          <p:cNvPicPr>
            <a:picLocks noChangeAspect="1" noChangeArrowheads="1"/>
          </p:cNvPicPr>
          <p:nvPr/>
        </p:nvPicPr>
        <p:blipFill>
          <a:blip r:embed="rId8" cstate="print"/>
          <a:srcRect l="4352" t="4469" r="73960" b="15084"/>
          <a:stretch>
            <a:fillRect/>
          </a:stretch>
        </p:blipFill>
        <p:spPr bwMode="auto">
          <a:xfrm rot="10800000">
            <a:off x="2209800" y="1600200"/>
            <a:ext cx="1126066" cy="1066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" name="Picture 2" descr="C:\Documents and Settings\Домашний компьютер.C866EE332D5C479\Мои документы\Мои результаты сканировани\сканирование0062.jpg"/>
          <p:cNvPicPr>
            <a:picLocks noChangeAspect="1" noChangeArrowheads="1"/>
          </p:cNvPicPr>
          <p:nvPr/>
        </p:nvPicPr>
        <p:blipFill>
          <a:blip r:embed="rId8" cstate="print"/>
          <a:srcRect l="37455" t="5307" r="41998" b="14246"/>
          <a:stretch>
            <a:fillRect/>
          </a:stretch>
        </p:blipFill>
        <p:spPr bwMode="auto">
          <a:xfrm rot="10800000">
            <a:off x="3962400" y="4724400"/>
            <a:ext cx="1066800" cy="1066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" name="Picture 2" descr="C:\Documents and Settings\Домашний компьютер.C866EE332D5C479\Мои документы\Мои результаты сканировани\сканирование0062.jpg"/>
          <p:cNvPicPr>
            <a:picLocks noChangeAspect="1" noChangeArrowheads="1"/>
          </p:cNvPicPr>
          <p:nvPr/>
        </p:nvPicPr>
        <p:blipFill>
          <a:blip r:embed="rId9" cstate="print"/>
          <a:srcRect l="70559" t="4469" r="8894" b="15084"/>
          <a:stretch>
            <a:fillRect/>
          </a:stretch>
        </p:blipFill>
        <p:spPr bwMode="auto">
          <a:xfrm rot="10800000">
            <a:off x="2174148" y="3621947"/>
            <a:ext cx="1095016" cy="10950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304800"/>
            <a:ext cx="15172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5105401"/>
            <a:ext cx="1524000" cy="134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3429000"/>
            <a:ext cx="123952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15200" y="381000"/>
            <a:ext cx="1520301" cy="1143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/>
          <a:srcRect r="3226" b="19266"/>
          <a:stretch>
            <a:fillRect/>
          </a:stretch>
        </p:blipFill>
        <p:spPr bwMode="auto">
          <a:xfrm>
            <a:off x="7315200" y="2819400"/>
            <a:ext cx="1482436" cy="108712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/>
          <a:srcRect r="-1333" b="9220"/>
          <a:stretch>
            <a:fillRect/>
          </a:stretch>
        </p:blipFill>
        <p:spPr bwMode="auto">
          <a:xfrm>
            <a:off x="7391400" y="4953000"/>
            <a:ext cx="1447800" cy="12192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1676400"/>
            <a:ext cx="1197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19400" y="685800"/>
            <a:ext cx="5715000" cy="5181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rgbClr val="7030A0"/>
                </a:solidFill>
              </a:rPr>
              <a:t>        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   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      «Детская природа ясно требует наглядности. 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Учите ребенка каким-нибудь известным ему словам, и он будет долго и напрасно мучиться над ними, но свяжите с картинками 20 таких слов – и ребенок усвоит их на лету…»</a:t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/>
            </a:r>
            <a:br>
              <a:rPr lang="ru-RU" sz="3100" dirty="0" smtClean="0">
                <a:solidFill>
                  <a:srgbClr val="7030A0"/>
                </a:solidFill>
              </a:rPr>
            </a:br>
            <a:r>
              <a:rPr lang="ru-RU" sz="3100" dirty="0" smtClean="0">
                <a:solidFill>
                  <a:srgbClr val="7030A0"/>
                </a:solidFill>
              </a:rPr>
              <a:t>                               К.Д.Ушинский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878" t="2041" r="4878" b="6122"/>
          <a:stretch>
            <a:fillRect/>
          </a:stretch>
        </p:blipFill>
        <p:spPr bwMode="auto">
          <a:xfrm>
            <a:off x="304800" y="609600"/>
            <a:ext cx="2057400" cy="2667000"/>
          </a:xfrm>
          <a:prstGeom prst="rect">
            <a:avLst/>
          </a:prstGeom>
          <a:noFill/>
          <a:ln>
            <a:noFill/>
          </a:ln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</TotalTime>
  <Words>20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Пособие для развития речи дошкольников  «Схемы для составления описательных  и сравнительных рассказов»</vt:lpstr>
      <vt:lpstr>Презентация PowerPoint</vt:lpstr>
      <vt:lpstr>Презентация PowerPoint</vt:lpstr>
      <vt:lpstr>                    «Детская природа ясно требует наглядности.  Учите ребенка каким-нибудь известным ему словам, и он будет долго и напрасно мучиться над ними, но свяжите с картинками 20 таких слов – и ребенок усвоит их на лету…»                                 К.Д.Ушинский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Ярмарка методических идей – 2010 Номинация  «Наглядные средства» Пособие для развития речи дошкольников  «Схемы для составления описательных и сравнительных рассказов»</dc:title>
  <cp:lastModifiedBy>user</cp:lastModifiedBy>
  <cp:revision>11</cp:revision>
  <dcterms:modified xsi:type="dcterms:W3CDTF">2019-03-06T14:21:24Z</dcterms:modified>
</cp:coreProperties>
</file>