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15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6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6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90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9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07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3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1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8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6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1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2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80A1-632B-4FD3-8B60-786A8AC8A40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E3F2A9-6EE6-4E67-AAB2-5522EF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40" y="1301446"/>
            <a:ext cx="9523790" cy="2791579"/>
          </a:xfrm>
        </p:spPr>
        <p:txBody>
          <a:bodyPr/>
          <a:lstStyle/>
          <a:p>
            <a:pPr algn="ctr"/>
            <a:r>
              <a:rPr lang="ru-RU" sz="4800" i="1" dirty="0" smtClean="0"/>
              <a:t>Консультация для родителей и педагогов: «Профилактика речевых нарушений»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04547"/>
            <a:ext cx="7766936" cy="10968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«Детский сад №22»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20264" y="5011711"/>
            <a:ext cx="5566535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Составил: Учитель-логопед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Горбунова Ирина Владимировна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2387303"/>
            <a:ext cx="2205990" cy="3917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3" y="4116475"/>
            <a:ext cx="2396387" cy="25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2280" y="394692"/>
            <a:ext cx="49559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Если, несмотря на принятые профилактические меры, случилось так, что в период беременности, родов или раннего развития ребенка какие-то неблагоприятные факторы всё же имели место, то не нужно думать, что у Вашего ребенка обязательно появятся расстройства речи. 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Родителям необходимо знать, что детский мозг обладает очень большой пластичностью, гибкостью и имеет выраженную тенденцию к развитию.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силу этого многие его повреждения могут почти бесследно сглаживаться, не оставляя после себя заметных следов.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Огромная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ничем незаменимая роль в такой компенсации принадлежит благоприятным социально-бытовым условиям, в которых растет и развивается ребенок.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09" y="721012"/>
            <a:ext cx="1695450" cy="270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49" y="3210847"/>
            <a:ext cx="4187787" cy="3337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972" y="522892"/>
            <a:ext cx="4027081" cy="24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560" y="433730"/>
            <a:ext cx="9845040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своевременная профилактика и предупреждение различных возможных влияний на организм ребенка, поможет ему в дальнейшем полноценном развитии.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по вопросам речевого развития детей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проконсультироваться у логопедов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логопункте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детского сада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0880" y="5859170"/>
            <a:ext cx="5486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3457" b="19444"/>
          <a:stretch/>
        </p:blipFill>
        <p:spPr>
          <a:xfrm>
            <a:off x="2777117" y="2208318"/>
            <a:ext cx="6393925" cy="36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228" y="378719"/>
            <a:ext cx="9956799" cy="19145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в дошкольном воспитании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стал вопрос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специализированной логопедической помощи детям дошкольного возраста. Статистика показывает, что в настоящее время наблюдается увеличение количества детей с дефектами речи. В связи с этим возрастает необходимость совместной работы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учителей-логопедов, педагогов и родителей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речевых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у детей дошкольного возраста, посещающих ОУ 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типа.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93257"/>
            <a:ext cx="8900160" cy="41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8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40228" y="378718"/>
            <a:ext cx="10595429" cy="6051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речевых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обстановки;</a:t>
            </a: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региона по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йодо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фторо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-дефицитности;</a:t>
            </a: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патологий беременности;</a:t>
            </a: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родовых травм;</a:t>
            </a: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здоровья детей и рост детской заболеваемости;</a:t>
            </a: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причины.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2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0" y="645885"/>
            <a:ext cx="4499429" cy="621211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Нарушения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культуры речи, возникшие в дошкольном возрасте, в дальнейшем могут повлечь за собой ряд вторичных нарушений речи: недоразвитие фонематического слуха, задержанное формирование навыков звукового, слогового и буквенного анализа слов, обеднение словаря ребенка, нарушение грамматического строя родной речи. Любое нарушение речи в той или иной степени может отразиться на деятельности и поведении ребенка в целом. Поэтому так важно заботиться о своевременном развитии речи детей, уделять внимание ее чистоте и правильности.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Рубрика &quot;Вопрос-ответ&quot; Вопрос?: &quot;Когда нужна помощь логопеда и других  специалистов?&quot; | Образовательная социальная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15" y="1005840"/>
            <a:ext cx="5731688" cy="429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9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806" y="201159"/>
            <a:ext cx="4789714" cy="641735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детском дошкольном учреждении неспециального типа включает в себя несколько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нарушений речи 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вторичных нарушений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(пропедевтика) речевых нарушений до 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сторон и качеств речи при отсутствии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доразвитие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психических функций, таких как слухоречевое и зрительное внимание, зрительная и речевая память, словесно-логическое мышление.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Учитель-логопед Титкова Екатерина Никола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95" y="704736"/>
            <a:ext cx="381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9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6114" y="609601"/>
            <a:ext cx="11422742" cy="1436914"/>
          </a:xfrm>
        </p:spPr>
        <p:txBody>
          <a:bodyPr/>
          <a:lstStyle/>
          <a:p>
            <a:r>
              <a:rPr lang="ru-RU" b="1" dirty="0"/>
              <a:t>Мероприятия по профилактике речевых нарушений включают: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182" y="2207518"/>
            <a:ext cx="5488818" cy="406265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сохранения физического и нервно-психического здоровья ребенка;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заботу о сохранности его речевых органов;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социально-бытовых условий для правильного речевого развития ребенка.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Артикуляционная гимнастика до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83" y="2378514"/>
            <a:ext cx="3829662" cy="3720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3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676" y="203200"/>
            <a:ext cx="8596668" cy="508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/>
              <a:t>Что рекомендуют специалисты?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20" y="914401"/>
            <a:ext cx="11732380" cy="57476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ушибов головы.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различных заболеваний, протекающих с высокой температурой. 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органа слуха от простудных заболеваний, от попадания инородных тел, от излишнего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своевременное лечение и обязательное долечивание ушных заболеваний.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артикуляционных органов: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(и лечение) рахита и возможного появления аномалий костных частей речевого аппарата;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случаев сосания пальца или постоянного подкладывания руки под щеку во время сна (последнее может привести к образованию так называемого перекрёстного прикуса);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 преждевременной потери зубов, поскольку потеря зубов у детей ввязывает значительную деформацию соседних зубов и челюстей (здесь не имеется в виду возрастная смена зубов);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оперирование расщелин верхней губы нёба;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подрезание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уздечки языка (не позднее 4-5 лет, поскольку к этому времени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появиться те звуки, правильному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артикулированию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мешает короткая уздечка);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голосового аппарата от простуды, попадания пыли, голосовой перегрузки (чрезмерные крики, излишне громкая и напряженная речь и т.п.);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нервной системы ребенка (исключение громких окриков, страшных рассказов и разного вида запугиваний, щадящий подход к ребенку во время любой болезни  и т.д.); этот вид профилактики особенно важен для предупреждения всякого рода невротических речевых расстройств и в первую очередь – заикания.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76" y="203200"/>
            <a:ext cx="1145660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чём заключается забота о правильном речевом развитии ребенка?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1"/>
            <a:ext cx="11021180" cy="5021942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благоприятного окружения как необходимого образца для подражания (в плане отсутствия речевых нарушений у окружающих ребенка людей).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лепета ребенка мимикой радости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направленности на восприятие речи окружающих, для чего нужно больше разговаривать с ребенком, начиная с первых дней его жизни.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 и четкое произношение взрослыми простых слов, связанных с конкретной жизненной ситуацией, а также называние окружающих предметов и производимых действий, что поможет ребенку «приступить» к постепенному овладению речью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Отчетливое произнесение взрослыми неправильно сказанных ребенком слов, рассчитанное на ненавязчивое и постепенное исправление его неправильного произношения.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Приучение ребенка смотреть во время разговора в лицо собеседника, поскольку зрительное восприятие артикуляции способствует более точному и более быстрому её усвоению;</a:t>
            </a:r>
          </a:p>
          <a:p>
            <a:pPr lvl="0"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6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49" y="346303"/>
            <a:ext cx="5084837" cy="6330268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создание таких ситуаций, при которых ребенок должен выразить свою просьбу словесно (взрослым не следует стремиться «понимать его с полуслова» и тем более с одного только жеста ли взгляда); необходимо организовать жизнь ребенка таким образом, чтобы сама обстановка вызывала у него необходимость речевого общения, включая «разговор» с животными, игрушками и пр.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исключение случаев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сюсюкания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ребенком, лишающего его правильного образца для подражания.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ритмикой, музыкой и пением; последнее способствует развитию правильного дыхания и достаточно гибкого и сильного голоса, а также предупреждает невнятность речи.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тонкой ручной моторики, играющей чрезвычайно важную роль в овладении полноценной речью.</a:t>
            </a:r>
          </a:p>
        </p:txBody>
      </p:sp>
      <p:pic>
        <p:nvPicPr>
          <p:cNvPr id="5122" name="Picture 2" descr="Задания на лето от учителя – логопеда | Детский сад № 504 - МДОУ  Екатеринб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5" y="1469118"/>
            <a:ext cx="5532630" cy="408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6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477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Консультация для родителей и педагогов: «Профилактика речевых нарушений»</vt:lpstr>
      <vt:lpstr>Презентация PowerPoint</vt:lpstr>
      <vt:lpstr>Презентация PowerPoint</vt:lpstr>
      <vt:lpstr> Нарушения звуковой культуры речи, возникшие в дошкольном возрасте, в дальнейшем могут повлечь за собой ряд вторичных нарушений речи: недоразвитие фонематического слуха, задержанное формирование навыков звукового, слогового и буквенного анализа слов, обеднение словаря ребенка, нарушение грамматического строя родной речи. Любое нарушение речи в той или иной степени может отразиться на деятельности и поведении ребенка в целом. Поэтому так важно заботиться о своевременном развитии речи детей, уделять внимание ее чистоте и правильности.</vt:lpstr>
      <vt:lpstr>Презентация PowerPoint</vt:lpstr>
      <vt:lpstr>Мероприятия по профилактике речевых нарушений включают:</vt:lpstr>
      <vt:lpstr> Что рекомендуют специалисты? </vt:lpstr>
      <vt:lpstr>В чём заключается забота о правильном речевом развитии ребенка?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и педагогов: «Профилактика речевых нарушений»</dc:title>
  <dc:creator>Пользователь Windows</dc:creator>
  <cp:lastModifiedBy>Пользователь Windows</cp:lastModifiedBy>
  <cp:revision>8</cp:revision>
  <dcterms:created xsi:type="dcterms:W3CDTF">2020-10-13T07:54:18Z</dcterms:created>
  <dcterms:modified xsi:type="dcterms:W3CDTF">2020-10-13T09:04:46Z</dcterms:modified>
</cp:coreProperties>
</file>