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E574-6AEC-4AB4-BA2E-14D6BA16C3F5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938E-7B78-41CE-8D21-746E0140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8E574-6AEC-4AB4-BA2E-14D6BA16C3F5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938E-7B78-41CE-8D21-746E0140D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7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0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3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Организация образовательного процесса</a:t>
            </a:r>
            <a:endParaRPr lang="ru-RU" altLang="ru-RU" sz="2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9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6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Методы и приемы</a:t>
            </a:r>
            <a:endParaRPr lang="ru-RU" altLang="ru-RU" sz="2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9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образовательного процесса</vt:lpstr>
      <vt:lpstr>Презентация PowerPoint</vt:lpstr>
      <vt:lpstr>Презентация PowerPoint</vt:lpstr>
      <vt:lpstr>Презентация PowerPoint</vt:lpstr>
      <vt:lpstr>Методы и приемы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tamara</dc:creator>
  <cp:lastModifiedBy>tamara</cp:lastModifiedBy>
  <cp:revision>1</cp:revision>
  <dcterms:created xsi:type="dcterms:W3CDTF">2022-11-04T15:39:46Z</dcterms:created>
  <dcterms:modified xsi:type="dcterms:W3CDTF">2022-11-04T15:39:46Z</dcterms:modified>
</cp:coreProperties>
</file>