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56F4-018E-4D80-A68A-78C8221C67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9DE-E013-4B98-86F9-7E3B884D6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7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6F4-018E-4D80-A68A-78C8221C670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F9DE-E013-4B98-86F9-7E3B884D6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2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73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tamara</cp:lastModifiedBy>
  <cp:revision>1</cp:revision>
  <dcterms:created xsi:type="dcterms:W3CDTF">2022-11-22T16:20:35Z</dcterms:created>
  <dcterms:modified xsi:type="dcterms:W3CDTF">2022-11-22T16:20:35Z</dcterms:modified>
</cp:coreProperties>
</file>