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03" r:id="rId3"/>
    <p:sldId id="325" r:id="rId4"/>
    <p:sldId id="309" r:id="rId5"/>
    <p:sldId id="323" r:id="rId6"/>
    <p:sldId id="330" r:id="rId7"/>
    <p:sldId id="324" r:id="rId8"/>
    <p:sldId id="326" r:id="rId9"/>
    <p:sldId id="327" r:id="rId10"/>
    <p:sldId id="328" r:id="rId11"/>
    <p:sldId id="329" r:id="rId12"/>
    <p:sldId id="307" r:id="rId13"/>
    <p:sldId id="313" r:id="rId14"/>
    <p:sldId id="314" r:id="rId15"/>
    <p:sldId id="332" r:id="rId16"/>
    <p:sldId id="333" r:id="rId17"/>
    <p:sldId id="334" r:id="rId18"/>
    <p:sldId id="336" r:id="rId19"/>
    <p:sldId id="331" r:id="rId20"/>
    <p:sldId id="339" r:id="rId21"/>
    <p:sldId id="315" r:id="rId22"/>
    <p:sldId id="338" r:id="rId23"/>
    <p:sldId id="319" r:id="rId24"/>
    <p:sldId id="337" r:id="rId25"/>
    <p:sldId id="335" r:id="rId26"/>
    <p:sldId id="272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CC"/>
    <a:srgbClr val="FB673F"/>
    <a:srgbClr val="FFFF99"/>
    <a:srgbClr val="FFFF00"/>
    <a:srgbClr val="00CCFF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60"/>
  </p:normalViewPr>
  <p:slideViewPr>
    <p:cSldViewPr>
      <p:cViewPr varScale="1">
        <p:scale>
          <a:sx n="69" d="100"/>
          <a:sy n="69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C359-C3E2-47E4-A603-6161F0840F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A52D45-C413-427F-B98C-8973DDAA33D9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МДОУ «Детский сад №22»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E7C96-EBC0-4BAE-B0DC-7254988E0309}" type="parTrans" cxnId="{05BD0E10-CAF0-4D10-AC1C-2CCF33496C5B}">
      <dgm:prSet/>
      <dgm:spPr/>
      <dgm:t>
        <a:bodyPr/>
        <a:lstStyle/>
        <a:p>
          <a:endParaRPr lang="ru-RU"/>
        </a:p>
      </dgm:t>
    </dgm:pt>
    <dgm:pt modelId="{7132D066-C64C-45AA-BC7D-DA60BFFC68FD}" type="sibTrans" cxnId="{05BD0E10-CAF0-4D10-AC1C-2CCF33496C5B}">
      <dgm:prSet/>
      <dgm:spPr/>
      <dgm:t>
        <a:bodyPr/>
        <a:lstStyle/>
        <a:p>
          <a:endParaRPr lang="ru-RU"/>
        </a:p>
      </dgm:t>
    </dgm:pt>
    <dgm:pt modelId="{3CB44ABE-E56B-440C-85B1-6587932D9A38}" type="pres">
      <dgm:prSet presAssocID="{1E4AC359-C3E2-47E4-A603-6161F0840F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DB3F5-602F-4822-8517-C4E49047B805}" type="pres">
      <dgm:prSet presAssocID="{58A52D45-C413-427F-B98C-8973DDAA33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D0E10-CAF0-4D10-AC1C-2CCF33496C5B}" srcId="{1E4AC359-C3E2-47E4-A603-6161F0840FDB}" destId="{58A52D45-C413-427F-B98C-8973DDAA33D9}" srcOrd="0" destOrd="0" parTransId="{CFCE7C96-EBC0-4BAE-B0DC-7254988E0309}" sibTransId="{7132D066-C64C-45AA-BC7D-DA60BFFC68FD}"/>
    <dgm:cxn modelId="{0346969A-07D2-42D6-96E7-21D41A7E2B08}" type="presOf" srcId="{1E4AC359-C3E2-47E4-A603-6161F0840FDB}" destId="{3CB44ABE-E56B-440C-85B1-6587932D9A38}" srcOrd="0" destOrd="0" presId="urn:microsoft.com/office/officeart/2005/8/layout/vList2"/>
    <dgm:cxn modelId="{8E773317-58F1-436F-BDDA-61E3CC8A891F}" type="presOf" srcId="{58A52D45-C413-427F-B98C-8973DDAA33D9}" destId="{3A6DB3F5-602F-4822-8517-C4E49047B805}" srcOrd="0" destOrd="0" presId="urn:microsoft.com/office/officeart/2005/8/layout/vList2"/>
    <dgm:cxn modelId="{2740875D-33AD-4304-A963-8315CD98FFA7}" type="presParOf" srcId="{3CB44ABE-E56B-440C-85B1-6587932D9A38}" destId="{3A6DB3F5-602F-4822-8517-C4E49047B8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60C38E-A407-4EF1-8B82-0D718F84201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B59380-C83A-47BD-AC84-802219E2B23E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 с детьми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6C20A-303F-4EA6-95E9-BBFE6A122AC4}" type="parTrans" cxnId="{75894987-B964-4EE4-9BA1-EB4C48D5DD6A}">
      <dgm:prSet/>
      <dgm:spPr/>
      <dgm:t>
        <a:bodyPr/>
        <a:lstStyle/>
        <a:p>
          <a:endParaRPr lang="ru-RU"/>
        </a:p>
      </dgm:t>
    </dgm:pt>
    <dgm:pt modelId="{D203256D-16B0-4150-A389-D7436D3F5925}" type="sibTrans" cxnId="{75894987-B964-4EE4-9BA1-EB4C48D5DD6A}">
      <dgm:prSet/>
      <dgm:spPr/>
      <dgm:t>
        <a:bodyPr/>
        <a:lstStyle/>
        <a:p>
          <a:endParaRPr lang="ru-RU"/>
        </a:p>
      </dgm:t>
    </dgm:pt>
    <dgm:pt modelId="{B82EE5FF-66BD-413B-AD5C-932682B42E55}" type="pres">
      <dgm:prSet presAssocID="{4560C38E-A407-4EF1-8B82-0D718F842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0291D-ABE2-4A0D-B480-B2388CA045BF}" type="pres">
      <dgm:prSet presAssocID="{E9B59380-C83A-47BD-AC84-802219E2B23E}" presName="parentText" presStyleLbl="node1" presStyleIdx="0" presStyleCnt="1" custLinFactNeighborY="-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30A74-DDAD-4D5C-8AA3-495CCB2D0820}" type="presOf" srcId="{4560C38E-A407-4EF1-8B82-0D718F84201B}" destId="{B82EE5FF-66BD-413B-AD5C-932682B42E55}" srcOrd="0" destOrd="0" presId="urn:microsoft.com/office/officeart/2005/8/layout/vList2"/>
    <dgm:cxn modelId="{AB7DC8C6-225F-4509-8E74-7493E743787D}" type="presOf" srcId="{E9B59380-C83A-47BD-AC84-802219E2B23E}" destId="{2F30291D-ABE2-4A0D-B480-B2388CA045BF}" srcOrd="0" destOrd="0" presId="urn:microsoft.com/office/officeart/2005/8/layout/vList2"/>
    <dgm:cxn modelId="{75894987-B964-4EE4-9BA1-EB4C48D5DD6A}" srcId="{4560C38E-A407-4EF1-8B82-0D718F84201B}" destId="{E9B59380-C83A-47BD-AC84-802219E2B23E}" srcOrd="0" destOrd="0" parTransId="{3F16C20A-303F-4EA6-95E9-BBFE6A122AC4}" sibTransId="{D203256D-16B0-4150-A389-D7436D3F5925}"/>
    <dgm:cxn modelId="{41CCDB0E-C2C5-48D5-A581-18A33E0DC87C}" type="presParOf" srcId="{B82EE5FF-66BD-413B-AD5C-932682B42E55}" destId="{2F30291D-ABE2-4A0D-B480-B2388CA045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BC8F7A-27D7-4861-8003-73E2BBE72C4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91EFE5-2C8C-4689-9985-9C88CA448F79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фронтальные</a:t>
          </a:r>
        </a:p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(подгрупповые) </a:t>
          </a:r>
        </a:p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251FE-633E-4A4E-B77D-2D4BFB79B659}" type="parTrans" cxnId="{000175F5-0C05-48EF-849E-CD885A1F9ED9}">
      <dgm:prSet/>
      <dgm:spPr/>
      <dgm:t>
        <a:bodyPr/>
        <a:lstStyle/>
        <a:p>
          <a:endParaRPr lang="ru-RU"/>
        </a:p>
      </dgm:t>
    </dgm:pt>
    <dgm:pt modelId="{3129DA71-22D3-4A17-ACFF-7B1BA8232162}" type="sibTrans" cxnId="{000175F5-0C05-48EF-849E-CD885A1F9ED9}">
      <dgm:prSet/>
      <dgm:spPr/>
      <dgm:t>
        <a:bodyPr/>
        <a:lstStyle/>
        <a:p>
          <a:endParaRPr lang="ru-RU"/>
        </a:p>
      </dgm:t>
    </dgm:pt>
    <dgm:pt modelId="{87F2121B-5327-42E2-804F-EBD74B44DD21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занятия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4ABEC-CAC4-49F0-965F-1D701546D305}" type="parTrans" cxnId="{10030355-82A7-491F-AEE8-6A509D7AC927}">
      <dgm:prSet/>
      <dgm:spPr/>
      <dgm:t>
        <a:bodyPr/>
        <a:lstStyle/>
        <a:p>
          <a:endParaRPr lang="ru-RU"/>
        </a:p>
      </dgm:t>
    </dgm:pt>
    <dgm:pt modelId="{1D236B27-122F-4F91-B838-D4BBEFED5056}" type="sibTrans" cxnId="{10030355-82A7-491F-AEE8-6A509D7AC927}">
      <dgm:prSet/>
      <dgm:spPr/>
      <dgm:t>
        <a:bodyPr/>
        <a:lstStyle/>
        <a:p>
          <a:endParaRPr lang="ru-RU"/>
        </a:p>
      </dgm:t>
    </dgm:pt>
    <dgm:pt modelId="{2FBEB6D0-1E4B-48F6-9794-8CCEBB6D9297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подвижными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микрогруппами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7833C-EB16-4C8F-9FE8-6140299D5368}" type="parTrans" cxnId="{42ACC547-F99E-4160-9842-0EB080FFA735}">
      <dgm:prSet/>
      <dgm:spPr/>
      <dgm:t>
        <a:bodyPr/>
        <a:lstStyle/>
        <a:p>
          <a:endParaRPr lang="ru-RU"/>
        </a:p>
      </dgm:t>
    </dgm:pt>
    <dgm:pt modelId="{19C8514A-E5DE-47CB-B054-EF60EC89EFCA}" type="sibTrans" cxnId="{42ACC547-F99E-4160-9842-0EB080FFA735}">
      <dgm:prSet/>
      <dgm:spPr/>
      <dgm:t>
        <a:bodyPr/>
        <a:lstStyle/>
        <a:p>
          <a:endParaRPr lang="ru-RU"/>
        </a:p>
      </dgm:t>
    </dgm:pt>
    <dgm:pt modelId="{BC1CEF87-AC9B-47D5-8D0D-FE022A53AD3F}" type="pres">
      <dgm:prSet presAssocID="{11BC8F7A-27D7-4861-8003-73E2BBE72C4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3CFD3E-D9B5-414C-A869-2D83135EA2F6}" type="pres">
      <dgm:prSet presAssocID="{11BC8F7A-27D7-4861-8003-73E2BBE72C41}" presName="pyramid" presStyleLbl="node1" presStyleIdx="0" presStyleCnt="1"/>
      <dgm:spPr/>
    </dgm:pt>
    <dgm:pt modelId="{AC1BA677-FBFF-43CA-9FFD-532CBD6726AF}" type="pres">
      <dgm:prSet presAssocID="{11BC8F7A-27D7-4861-8003-73E2BBE72C41}" presName="theList" presStyleCnt="0"/>
      <dgm:spPr/>
    </dgm:pt>
    <dgm:pt modelId="{57EFE06E-1C9D-4DFB-9401-D0BCC4A3F1E6}" type="pres">
      <dgm:prSet presAssocID="{6E91EFE5-2C8C-4689-9985-9C88CA448F7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540DE-8705-4C37-95AA-E2F237F9E0D5}" type="pres">
      <dgm:prSet presAssocID="{6E91EFE5-2C8C-4689-9985-9C88CA448F79}" presName="aSpace" presStyleCnt="0"/>
      <dgm:spPr/>
    </dgm:pt>
    <dgm:pt modelId="{322AE21B-047D-47E9-9CFC-6CE078A21FC3}" type="pres">
      <dgm:prSet presAssocID="{87F2121B-5327-42E2-804F-EBD74B44DD2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D3F4C-DC05-4E68-94C9-15211DE85F94}" type="pres">
      <dgm:prSet presAssocID="{87F2121B-5327-42E2-804F-EBD74B44DD21}" presName="aSpace" presStyleCnt="0"/>
      <dgm:spPr/>
    </dgm:pt>
    <dgm:pt modelId="{7061894D-940B-4832-94E3-4CF78A664592}" type="pres">
      <dgm:prSet presAssocID="{2FBEB6D0-1E4B-48F6-9794-8CCEBB6D929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9F98B-84D9-470F-ADDF-A99BAF505315}" type="pres">
      <dgm:prSet presAssocID="{2FBEB6D0-1E4B-48F6-9794-8CCEBB6D9297}" presName="aSpace" presStyleCnt="0"/>
      <dgm:spPr/>
    </dgm:pt>
  </dgm:ptLst>
  <dgm:cxnLst>
    <dgm:cxn modelId="{41C12C28-E06C-4E97-8B7D-F37685C104D0}" type="presOf" srcId="{11BC8F7A-27D7-4861-8003-73E2BBE72C41}" destId="{BC1CEF87-AC9B-47D5-8D0D-FE022A53AD3F}" srcOrd="0" destOrd="0" presId="urn:microsoft.com/office/officeart/2005/8/layout/pyramid2"/>
    <dgm:cxn modelId="{10030355-82A7-491F-AEE8-6A509D7AC927}" srcId="{11BC8F7A-27D7-4861-8003-73E2BBE72C41}" destId="{87F2121B-5327-42E2-804F-EBD74B44DD21}" srcOrd="1" destOrd="0" parTransId="{3AD4ABEC-CAC4-49F0-965F-1D701546D305}" sibTransId="{1D236B27-122F-4F91-B838-D4BBEFED5056}"/>
    <dgm:cxn modelId="{000175F5-0C05-48EF-849E-CD885A1F9ED9}" srcId="{11BC8F7A-27D7-4861-8003-73E2BBE72C41}" destId="{6E91EFE5-2C8C-4689-9985-9C88CA448F79}" srcOrd="0" destOrd="0" parTransId="{F9B251FE-633E-4A4E-B77D-2D4BFB79B659}" sibTransId="{3129DA71-22D3-4A17-ACFF-7B1BA8232162}"/>
    <dgm:cxn modelId="{42ACC547-F99E-4160-9842-0EB080FFA735}" srcId="{11BC8F7A-27D7-4861-8003-73E2BBE72C41}" destId="{2FBEB6D0-1E4B-48F6-9794-8CCEBB6D9297}" srcOrd="2" destOrd="0" parTransId="{2E37833C-EB16-4C8F-9FE8-6140299D5368}" sibTransId="{19C8514A-E5DE-47CB-B054-EF60EC89EFCA}"/>
    <dgm:cxn modelId="{4F8F3E83-C000-4896-9402-C8D94F793164}" type="presOf" srcId="{2FBEB6D0-1E4B-48F6-9794-8CCEBB6D9297}" destId="{7061894D-940B-4832-94E3-4CF78A664592}" srcOrd="0" destOrd="0" presId="urn:microsoft.com/office/officeart/2005/8/layout/pyramid2"/>
    <dgm:cxn modelId="{3F615C67-3399-468C-B381-3E7E85B63F0B}" type="presOf" srcId="{87F2121B-5327-42E2-804F-EBD74B44DD21}" destId="{322AE21B-047D-47E9-9CFC-6CE078A21FC3}" srcOrd="0" destOrd="0" presId="urn:microsoft.com/office/officeart/2005/8/layout/pyramid2"/>
    <dgm:cxn modelId="{B54EFB3F-E512-4650-8D0E-747F5067C512}" type="presOf" srcId="{6E91EFE5-2C8C-4689-9985-9C88CA448F79}" destId="{57EFE06E-1C9D-4DFB-9401-D0BCC4A3F1E6}" srcOrd="0" destOrd="0" presId="urn:microsoft.com/office/officeart/2005/8/layout/pyramid2"/>
    <dgm:cxn modelId="{A175B7FC-333D-4932-8227-9BF5E2566CA7}" type="presParOf" srcId="{BC1CEF87-AC9B-47D5-8D0D-FE022A53AD3F}" destId="{A23CFD3E-D9B5-414C-A869-2D83135EA2F6}" srcOrd="0" destOrd="0" presId="urn:microsoft.com/office/officeart/2005/8/layout/pyramid2"/>
    <dgm:cxn modelId="{BA34597A-7198-4AAA-9B0F-7AD1A6947632}" type="presParOf" srcId="{BC1CEF87-AC9B-47D5-8D0D-FE022A53AD3F}" destId="{AC1BA677-FBFF-43CA-9FFD-532CBD6726AF}" srcOrd="1" destOrd="0" presId="urn:microsoft.com/office/officeart/2005/8/layout/pyramid2"/>
    <dgm:cxn modelId="{46FFD798-679E-4A94-A897-3D7AF4710061}" type="presParOf" srcId="{AC1BA677-FBFF-43CA-9FFD-532CBD6726AF}" destId="{57EFE06E-1C9D-4DFB-9401-D0BCC4A3F1E6}" srcOrd="0" destOrd="0" presId="urn:microsoft.com/office/officeart/2005/8/layout/pyramid2"/>
    <dgm:cxn modelId="{4E5BF6CD-34BE-476F-8938-E6EFBC94E5DC}" type="presParOf" srcId="{AC1BA677-FBFF-43CA-9FFD-532CBD6726AF}" destId="{DF5540DE-8705-4C37-95AA-E2F237F9E0D5}" srcOrd="1" destOrd="0" presId="urn:microsoft.com/office/officeart/2005/8/layout/pyramid2"/>
    <dgm:cxn modelId="{78671DD5-A1CD-4586-B09B-18130F863396}" type="presParOf" srcId="{AC1BA677-FBFF-43CA-9FFD-532CBD6726AF}" destId="{322AE21B-047D-47E9-9CFC-6CE078A21FC3}" srcOrd="2" destOrd="0" presId="urn:microsoft.com/office/officeart/2005/8/layout/pyramid2"/>
    <dgm:cxn modelId="{6C4A21A7-CC6D-4422-AF99-D0D9A18C9400}" type="presParOf" srcId="{AC1BA677-FBFF-43CA-9FFD-532CBD6726AF}" destId="{319D3F4C-DC05-4E68-94C9-15211DE85F94}" srcOrd="3" destOrd="0" presId="urn:microsoft.com/office/officeart/2005/8/layout/pyramid2"/>
    <dgm:cxn modelId="{52D4D2B5-463A-4985-8D9E-DCC7FE74D637}" type="presParOf" srcId="{AC1BA677-FBFF-43CA-9FFD-532CBD6726AF}" destId="{7061894D-940B-4832-94E3-4CF78A664592}" srcOrd="4" destOrd="0" presId="urn:microsoft.com/office/officeart/2005/8/layout/pyramid2"/>
    <dgm:cxn modelId="{95E95424-C417-4EAF-8F73-67D71D3D1C34}" type="presParOf" srcId="{AC1BA677-FBFF-43CA-9FFD-532CBD6726AF}" destId="{9B39F98B-84D9-470F-ADDF-A99BAF5053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78F00D-0744-44C2-98D3-65D70117AC5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7F93E-C537-4420-9B00-69815338C92F}">
      <dgm:prSet custT="1"/>
      <dgm:spPr/>
      <dgm:t>
        <a:bodyPr/>
        <a:lstStyle/>
        <a:p>
          <a:pPr algn="ctr" rtl="0"/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Требования, предъявляемые к фронтальным занятиям:</a:t>
          </a:r>
          <a:b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3A581-D7D0-4487-A85F-B9493E408486}" type="parTrans" cxnId="{45C537D3-0584-4657-B4F6-2BA8412A7331}">
      <dgm:prSet/>
      <dgm:spPr/>
      <dgm:t>
        <a:bodyPr/>
        <a:lstStyle/>
        <a:p>
          <a:endParaRPr lang="ru-RU"/>
        </a:p>
      </dgm:t>
    </dgm:pt>
    <dgm:pt modelId="{689E9465-ECE4-4E18-A5D4-9A226C05C458}" type="sibTrans" cxnId="{45C537D3-0584-4657-B4F6-2BA8412A7331}">
      <dgm:prSet/>
      <dgm:spPr/>
      <dgm:t>
        <a:bodyPr/>
        <a:lstStyle/>
        <a:p>
          <a:endParaRPr lang="ru-RU"/>
        </a:p>
      </dgm:t>
    </dgm:pt>
    <dgm:pt modelId="{889192EA-854D-462F-8FFA-BBE8E31511BB}" type="pres">
      <dgm:prSet presAssocID="{8A78F00D-0744-44C2-98D3-65D70117A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E169A-3BC3-4AFB-878D-0F2FBAC87E6F}" type="pres">
      <dgm:prSet presAssocID="{01F7F93E-C537-4420-9B00-69815338C9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33A34-9FC4-41D3-BD97-FE9170853FB9}" type="presOf" srcId="{01F7F93E-C537-4420-9B00-69815338C92F}" destId="{F54E169A-3BC3-4AFB-878D-0F2FBAC87E6F}" srcOrd="0" destOrd="0" presId="urn:microsoft.com/office/officeart/2005/8/layout/vList2"/>
    <dgm:cxn modelId="{0B9406FB-B5D1-4A5C-8644-2152BAF186BC}" type="presOf" srcId="{8A78F00D-0744-44C2-98D3-65D70117AC51}" destId="{889192EA-854D-462F-8FFA-BBE8E31511BB}" srcOrd="0" destOrd="0" presId="urn:microsoft.com/office/officeart/2005/8/layout/vList2"/>
    <dgm:cxn modelId="{45C537D3-0584-4657-B4F6-2BA8412A7331}" srcId="{8A78F00D-0744-44C2-98D3-65D70117AC51}" destId="{01F7F93E-C537-4420-9B00-69815338C92F}" srcOrd="0" destOrd="0" parTransId="{3F53A581-D7D0-4487-A85F-B9493E408486}" sibTransId="{689E9465-ECE4-4E18-A5D4-9A226C05C458}"/>
    <dgm:cxn modelId="{7B0B2DB4-9C1D-4446-B4F8-34456C54C574}" type="presParOf" srcId="{889192EA-854D-462F-8FFA-BBE8E31511BB}" destId="{F54E169A-3BC3-4AFB-878D-0F2FBAC87E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B61AF9-AF7E-40A7-8B20-0FB53A106D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7E90F9-50B2-4244-ACEF-E42CD249B81A}">
      <dgm:prSet/>
      <dgm:spPr/>
      <dgm:t>
        <a:bodyPr/>
        <a:lstStyle/>
        <a:p>
          <a:pPr rtl="0"/>
          <a:r>
            <a:rPr lang="ru-RU" smtClean="0"/>
            <a:t>1. Занятие должно быть динамичным.</a:t>
          </a:r>
          <a:endParaRPr lang="ru-RU"/>
        </a:p>
      </dgm:t>
    </dgm:pt>
    <dgm:pt modelId="{C919F729-81A3-471D-B1D3-787A945618E4}" type="parTrans" cxnId="{D6FE95DB-D0A1-4590-9413-A5EBF1916E6D}">
      <dgm:prSet/>
      <dgm:spPr/>
      <dgm:t>
        <a:bodyPr/>
        <a:lstStyle/>
        <a:p>
          <a:endParaRPr lang="ru-RU"/>
        </a:p>
      </dgm:t>
    </dgm:pt>
    <dgm:pt modelId="{D143E4FD-BE51-40D1-9BB6-47BC583F2D22}" type="sibTrans" cxnId="{D6FE95DB-D0A1-4590-9413-A5EBF1916E6D}">
      <dgm:prSet/>
      <dgm:spPr/>
      <dgm:t>
        <a:bodyPr/>
        <a:lstStyle/>
        <a:p>
          <a:endParaRPr lang="ru-RU"/>
        </a:p>
      </dgm:t>
    </dgm:pt>
    <dgm:pt modelId="{AB99E485-BB0B-4576-912A-123551E39726}">
      <dgm:prSet/>
      <dgm:spPr/>
      <dgm:t>
        <a:bodyPr/>
        <a:lstStyle/>
        <a:p>
          <a:pPr rtl="0"/>
          <a:r>
            <a:rPr lang="ru-RU" smtClean="0"/>
            <a:t>2. Обязательно включаются игровые фрагменты и сюрпризные моменты. Можно включить забавные ситуации, участниками которых будут дети.</a:t>
          </a:r>
          <a:endParaRPr lang="ru-RU"/>
        </a:p>
      </dgm:t>
    </dgm:pt>
    <dgm:pt modelId="{E436C964-F85C-4DBB-B2AD-49BCAFBC04BE}" type="parTrans" cxnId="{3D4B54C2-7747-40FE-9796-1580DBF404CF}">
      <dgm:prSet/>
      <dgm:spPr/>
      <dgm:t>
        <a:bodyPr/>
        <a:lstStyle/>
        <a:p>
          <a:endParaRPr lang="ru-RU"/>
        </a:p>
      </dgm:t>
    </dgm:pt>
    <dgm:pt modelId="{7DE212F1-877F-4760-8D10-C70AFE811E7D}" type="sibTrans" cxnId="{3D4B54C2-7747-40FE-9796-1580DBF404CF}">
      <dgm:prSet/>
      <dgm:spPr/>
      <dgm:t>
        <a:bodyPr/>
        <a:lstStyle/>
        <a:p>
          <a:endParaRPr lang="ru-RU"/>
        </a:p>
      </dgm:t>
    </dgm:pt>
    <dgm:pt modelId="{76A9D7FE-1B79-4758-A167-09720E416944}">
      <dgm:prSet/>
      <dgm:spPr/>
      <dgm:t>
        <a:bodyPr/>
        <a:lstStyle/>
        <a:p>
          <a:pPr rtl="0"/>
          <a:r>
            <a:rPr lang="ru-RU" smtClean="0"/>
            <a:t>3. Должна быть частая смена различных видов деятельности.</a:t>
          </a:r>
          <a:endParaRPr lang="ru-RU"/>
        </a:p>
      </dgm:t>
    </dgm:pt>
    <dgm:pt modelId="{3F22AF9B-693B-44A2-B627-8B7AAB2EB59E}" type="parTrans" cxnId="{D7F9C30F-1E38-4005-A989-C2CDA99D77F0}">
      <dgm:prSet/>
      <dgm:spPr/>
      <dgm:t>
        <a:bodyPr/>
        <a:lstStyle/>
        <a:p>
          <a:endParaRPr lang="ru-RU"/>
        </a:p>
      </dgm:t>
    </dgm:pt>
    <dgm:pt modelId="{57076F48-5BF8-4228-944D-F4B78FEECC55}" type="sibTrans" cxnId="{D7F9C30F-1E38-4005-A989-C2CDA99D77F0}">
      <dgm:prSet/>
      <dgm:spPr/>
      <dgm:t>
        <a:bodyPr/>
        <a:lstStyle/>
        <a:p>
          <a:endParaRPr lang="ru-RU"/>
        </a:p>
      </dgm:t>
    </dgm:pt>
    <dgm:pt modelId="{89B1B19F-33D0-46AA-918B-827CAA8B1F58}">
      <dgm:prSet/>
      <dgm:spPr/>
      <dgm:t>
        <a:bodyPr/>
        <a:lstStyle/>
        <a:p>
          <a:pPr rtl="0"/>
          <a:r>
            <a:rPr lang="ru-RU" smtClean="0"/>
            <a:t>4. Необходимо развивать у детей коммуникативную направленности, обучать общению с педагогом и друг с другом.</a:t>
          </a:r>
          <a:endParaRPr lang="ru-RU"/>
        </a:p>
      </dgm:t>
    </dgm:pt>
    <dgm:pt modelId="{0B531E63-4240-4177-AC93-774674E52F90}" type="parTrans" cxnId="{DCB42EF8-1AE4-42C5-8A51-F4414DE66669}">
      <dgm:prSet/>
      <dgm:spPr/>
      <dgm:t>
        <a:bodyPr/>
        <a:lstStyle/>
        <a:p>
          <a:endParaRPr lang="ru-RU"/>
        </a:p>
      </dgm:t>
    </dgm:pt>
    <dgm:pt modelId="{14175309-937A-4666-BFEA-19FA9917D9C8}" type="sibTrans" cxnId="{DCB42EF8-1AE4-42C5-8A51-F4414DE66669}">
      <dgm:prSet/>
      <dgm:spPr/>
      <dgm:t>
        <a:bodyPr/>
        <a:lstStyle/>
        <a:p>
          <a:endParaRPr lang="ru-RU"/>
        </a:p>
      </dgm:t>
    </dgm:pt>
    <dgm:pt modelId="{17466123-98BD-4119-A64A-A96344338D61}">
      <dgm:prSet/>
      <dgm:spPr/>
      <dgm:t>
        <a:bodyPr/>
        <a:lstStyle/>
        <a:p>
          <a:pPr rtl="0"/>
          <a:r>
            <a:rPr lang="ru-RU" smtClean="0"/>
            <a:t>5. Необходимо на занятиях приучать детей слушать, слышать, исправлять ошибки в чужой и в своей речи.</a:t>
          </a:r>
          <a:endParaRPr lang="ru-RU"/>
        </a:p>
      </dgm:t>
    </dgm:pt>
    <dgm:pt modelId="{C7A3D552-7EFD-47AF-ACE2-E6C7D3CA4AB7}" type="parTrans" cxnId="{758D95EF-CC78-488F-8677-A39D99EF5F3E}">
      <dgm:prSet/>
      <dgm:spPr/>
      <dgm:t>
        <a:bodyPr/>
        <a:lstStyle/>
        <a:p>
          <a:endParaRPr lang="ru-RU"/>
        </a:p>
      </dgm:t>
    </dgm:pt>
    <dgm:pt modelId="{5511FF08-0647-4728-ADA9-918193BB2CF2}" type="sibTrans" cxnId="{758D95EF-CC78-488F-8677-A39D99EF5F3E}">
      <dgm:prSet/>
      <dgm:spPr/>
      <dgm:t>
        <a:bodyPr/>
        <a:lstStyle/>
        <a:p>
          <a:endParaRPr lang="ru-RU"/>
        </a:p>
      </dgm:t>
    </dgm:pt>
    <dgm:pt modelId="{5A542493-ABDE-473D-B8DF-39A468BA8D5C}">
      <dgm:prSet/>
      <dgm:spPr/>
      <dgm:t>
        <a:bodyPr/>
        <a:lstStyle/>
        <a:p>
          <a:pPr rtl="0"/>
          <a:r>
            <a:rPr lang="ru-RU" smtClean="0"/>
            <a:t>6. Использовать разнообразный дидактический материал, красочный и удобный.</a:t>
          </a:r>
          <a:endParaRPr lang="ru-RU"/>
        </a:p>
      </dgm:t>
    </dgm:pt>
    <dgm:pt modelId="{6EF11A8E-F60F-42E2-91FE-34A28E74F957}" type="parTrans" cxnId="{2D280E9B-26F0-4D3B-B7BA-07BAD74D4EBF}">
      <dgm:prSet/>
      <dgm:spPr/>
      <dgm:t>
        <a:bodyPr/>
        <a:lstStyle/>
        <a:p>
          <a:endParaRPr lang="ru-RU"/>
        </a:p>
      </dgm:t>
    </dgm:pt>
    <dgm:pt modelId="{A6ECDB0A-D08A-4532-93FD-2C98E7D60495}" type="sibTrans" cxnId="{2D280E9B-26F0-4D3B-B7BA-07BAD74D4EBF}">
      <dgm:prSet/>
      <dgm:spPr/>
      <dgm:t>
        <a:bodyPr/>
        <a:lstStyle/>
        <a:p>
          <a:endParaRPr lang="ru-RU"/>
        </a:p>
      </dgm:t>
    </dgm:pt>
    <dgm:pt modelId="{90C4E21F-5D8C-45AC-90E2-C8B6F378D4C0}">
      <dgm:prSet/>
      <dgm:spPr/>
      <dgm:t>
        <a:bodyPr/>
        <a:lstStyle/>
        <a:p>
          <a:pPr rtl="0"/>
          <a:r>
            <a:rPr lang="ru-RU" smtClean="0"/>
            <a:t>7. Самое главное – на занятиях дети должны много говорить.</a:t>
          </a:r>
          <a:endParaRPr lang="ru-RU"/>
        </a:p>
      </dgm:t>
    </dgm:pt>
    <dgm:pt modelId="{CDAEA9B3-ACE4-473B-9485-B8E12B963B9F}" type="parTrans" cxnId="{E9F63C9B-EE9E-4CC5-83C0-41A8567110A1}">
      <dgm:prSet/>
      <dgm:spPr/>
      <dgm:t>
        <a:bodyPr/>
        <a:lstStyle/>
        <a:p>
          <a:endParaRPr lang="ru-RU"/>
        </a:p>
      </dgm:t>
    </dgm:pt>
    <dgm:pt modelId="{D0A9DF62-D469-4005-811F-CEE0CC32CBCC}" type="sibTrans" cxnId="{E9F63C9B-EE9E-4CC5-83C0-41A8567110A1}">
      <dgm:prSet/>
      <dgm:spPr/>
      <dgm:t>
        <a:bodyPr/>
        <a:lstStyle/>
        <a:p>
          <a:endParaRPr lang="ru-RU"/>
        </a:p>
      </dgm:t>
    </dgm:pt>
    <dgm:pt modelId="{AC34BFBD-993C-46BB-90C6-C89F671D4F19}" type="pres">
      <dgm:prSet presAssocID="{8AB61AF9-AF7E-40A7-8B20-0FB53A106D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C8916-04E9-4A81-ACE0-681618617A73}" type="pres">
      <dgm:prSet presAssocID="{207E90F9-50B2-4244-ACEF-E42CD249B81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7BA09-FEDF-4BAD-9A51-2786A795345D}" type="pres">
      <dgm:prSet presAssocID="{D143E4FD-BE51-40D1-9BB6-47BC583F2D22}" presName="spacer" presStyleCnt="0"/>
      <dgm:spPr/>
    </dgm:pt>
    <dgm:pt modelId="{5C598A05-2DC7-4689-9F9C-1E5652512F22}" type="pres">
      <dgm:prSet presAssocID="{AB99E485-BB0B-4576-912A-123551E397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90A15-467F-4957-A410-5559DC0AC23F}" type="pres">
      <dgm:prSet presAssocID="{7DE212F1-877F-4760-8D10-C70AFE811E7D}" presName="spacer" presStyleCnt="0"/>
      <dgm:spPr/>
    </dgm:pt>
    <dgm:pt modelId="{C5606D9E-DDBE-4184-86F6-1DF0B5EA7DC3}" type="pres">
      <dgm:prSet presAssocID="{76A9D7FE-1B79-4758-A167-09720E41694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DA601-2D91-43DC-B615-95D20CE6FAF3}" type="pres">
      <dgm:prSet presAssocID="{57076F48-5BF8-4228-944D-F4B78FEECC55}" presName="spacer" presStyleCnt="0"/>
      <dgm:spPr/>
    </dgm:pt>
    <dgm:pt modelId="{8E349185-96EE-4C3E-90BD-813E596E4593}" type="pres">
      <dgm:prSet presAssocID="{89B1B19F-33D0-46AA-918B-827CAA8B1F5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77FA-DBC7-455E-9C48-C5AFBFE8A40D}" type="pres">
      <dgm:prSet presAssocID="{14175309-937A-4666-BFEA-19FA9917D9C8}" presName="spacer" presStyleCnt="0"/>
      <dgm:spPr/>
    </dgm:pt>
    <dgm:pt modelId="{84D61107-A071-4AA5-8705-F2AF373BE150}" type="pres">
      <dgm:prSet presAssocID="{17466123-98BD-4119-A64A-A96344338D6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2554-6C49-462F-B3AF-210ED51AFFEA}" type="pres">
      <dgm:prSet presAssocID="{5511FF08-0647-4728-ADA9-918193BB2CF2}" presName="spacer" presStyleCnt="0"/>
      <dgm:spPr/>
    </dgm:pt>
    <dgm:pt modelId="{A8526362-5444-48D4-B28B-2E1F371C918E}" type="pres">
      <dgm:prSet presAssocID="{5A542493-ABDE-473D-B8DF-39A468BA8D5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63737-FB73-48C9-99C2-47E9577FF5FC}" type="pres">
      <dgm:prSet presAssocID="{A6ECDB0A-D08A-4532-93FD-2C98E7D60495}" presName="spacer" presStyleCnt="0"/>
      <dgm:spPr/>
    </dgm:pt>
    <dgm:pt modelId="{1205C503-0367-4EFE-829F-D3111F59DE13}" type="pres">
      <dgm:prSet presAssocID="{90C4E21F-5D8C-45AC-90E2-C8B6F378D4C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2DA03-8DC9-4E5E-B7CD-B76FED04EE5C}" type="presOf" srcId="{5A542493-ABDE-473D-B8DF-39A468BA8D5C}" destId="{A8526362-5444-48D4-B28B-2E1F371C918E}" srcOrd="0" destOrd="0" presId="urn:microsoft.com/office/officeart/2005/8/layout/vList2"/>
    <dgm:cxn modelId="{3D4B54C2-7747-40FE-9796-1580DBF404CF}" srcId="{8AB61AF9-AF7E-40A7-8B20-0FB53A106DF7}" destId="{AB99E485-BB0B-4576-912A-123551E39726}" srcOrd="1" destOrd="0" parTransId="{E436C964-F85C-4DBB-B2AD-49BCAFBC04BE}" sibTransId="{7DE212F1-877F-4760-8D10-C70AFE811E7D}"/>
    <dgm:cxn modelId="{901E6A08-86AB-4840-ABF3-C6108AA8C7E1}" type="presOf" srcId="{8AB61AF9-AF7E-40A7-8B20-0FB53A106DF7}" destId="{AC34BFBD-993C-46BB-90C6-C89F671D4F19}" srcOrd="0" destOrd="0" presId="urn:microsoft.com/office/officeart/2005/8/layout/vList2"/>
    <dgm:cxn modelId="{9DF707FB-E3A2-4696-8B50-FAA6F0F70859}" type="presOf" srcId="{90C4E21F-5D8C-45AC-90E2-C8B6F378D4C0}" destId="{1205C503-0367-4EFE-829F-D3111F59DE13}" srcOrd="0" destOrd="0" presId="urn:microsoft.com/office/officeart/2005/8/layout/vList2"/>
    <dgm:cxn modelId="{2D280E9B-26F0-4D3B-B7BA-07BAD74D4EBF}" srcId="{8AB61AF9-AF7E-40A7-8B20-0FB53A106DF7}" destId="{5A542493-ABDE-473D-B8DF-39A468BA8D5C}" srcOrd="5" destOrd="0" parTransId="{6EF11A8E-F60F-42E2-91FE-34A28E74F957}" sibTransId="{A6ECDB0A-D08A-4532-93FD-2C98E7D60495}"/>
    <dgm:cxn modelId="{C3ABC652-8902-41DF-9F52-46F959639574}" type="presOf" srcId="{AB99E485-BB0B-4576-912A-123551E39726}" destId="{5C598A05-2DC7-4689-9F9C-1E5652512F22}" srcOrd="0" destOrd="0" presId="urn:microsoft.com/office/officeart/2005/8/layout/vList2"/>
    <dgm:cxn modelId="{E9F63C9B-EE9E-4CC5-83C0-41A8567110A1}" srcId="{8AB61AF9-AF7E-40A7-8B20-0FB53A106DF7}" destId="{90C4E21F-5D8C-45AC-90E2-C8B6F378D4C0}" srcOrd="6" destOrd="0" parTransId="{CDAEA9B3-ACE4-473B-9485-B8E12B963B9F}" sibTransId="{D0A9DF62-D469-4005-811F-CEE0CC32CBCC}"/>
    <dgm:cxn modelId="{72EF7B31-3CAE-4CC5-9E9F-E2FFC9A3369C}" type="presOf" srcId="{207E90F9-50B2-4244-ACEF-E42CD249B81A}" destId="{1FEC8916-04E9-4A81-ACE0-681618617A73}" srcOrd="0" destOrd="0" presId="urn:microsoft.com/office/officeart/2005/8/layout/vList2"/>
    <dgm:cxn modelId="{D7F9C30F-1E38-4005-A989-C2CDA99D77F0}" srcId="{8AB61AF9-AF7E-40A7-8B20-0FB53A106DF7}" destId="{76A9D7FE-1B79-4758-A167-09720E416944}" srcOrd="2" destOrd="0" parTransId="{3F22AF9B-693B-44A2-B627-8B7AAB2EB59E}" sibTransId="{57076F48-5BF8-4228-944D-F4B78FEECC55}"/>
    <dgm:cxn modelId="{DCB42EF8-1AE4-42C5-8A51-F4414DE66669}" srcId="{8AB61AF9-AF7E-40A7-8B20-0FB53A106DF7}" destId="{89B1B19F-33D0-46AA-918B-827CAA8B1F58}" srcOrd="3" destOrd="0" parTransId="{0B531E63-4240-4177-AC93-774674E52F90}" sibTransId="{14175309-937A-4666-BFEA-19FA9917D9C8}"/>
    <dgm:cxn modelId="{3292E073-FCB0-4EF8-9CAD-E2A16A752E90}" type="presOf" srcId="{89B1B19F-33D0-46AA-918B-827CAA8B1F58}" destId="{8E349185-96EE-4C3E-90BD-813E596E4593}" srcOrd="0" destOrd="0" presId="urn:microsoft.com/office/officeart/2005/8/layout/vList2"/>
    <dgm:cxn modelId="{87B1660C-81CA-47F2-8903-96CE1F497CF3}" type="presOf" srcId="{76A9D7FE-1B79-4758-A167-09720E416944}" destId="{C5606D9E-DDBE-4184-86F6-1DF0B5EA7DC3}" srcOrd="0" destOrd="0" presId="urn:microsoft.com/office/officeart/2005/8/layout/vList2"/>
    <dgm:cxn modelId="{C5EF9FCD-B35A-42A3-A0DD-E536DF5F4872}" type="presOf" srcId="{17466123-98BD-4119-A64A-A96344338D61}" destId="{84D61107-A071-4AA5-8705-F2AF373BE150}" srcOrd="0" destOrd="0" presId="urn:microsoft.com/office/officeart/2005/8/layout/vList2"/>
    <dgm:cxn modelId="{D6FE95DB-D0A1-4590-9413-A5EBF1916E6D}" srcId="{8AB61AF9-AF7E-40A7-8B20-0FB53A106DF7}" destId="{207E90F9-50B2-4244-ACEF-E42CD249B81A}" srcOrd="0" destOrd="0" parTransId="{C919F729-81A3-471D-B1D3-787A945618E4}" sibTransId="{D143E4FD-BE51-40D1-9BB6-47BC583F2D22}"/>
    <dgm:cxn modelId="{758D95EF-CC78-488F-8677-A39D99EF5F3E}" srcId="{8AB61AF9-AF7E-40A7-8B20-0FB53A106DF7}" destId="{17466123-98BD-4119-A64A-A96344338D61}" srcOrd="4" destOrd="0" parTransId="{C7A3D552-7EFD-47AF-ACE2-E6C7D3CA4AB7}" sibTransId="{5511FF08-0647-4728-ADA9-918193BB2CF2}"/>
    <dgm:cxn modelId="{F4131081-B714-4FAF-8F27-937D4994A3D9}" type="presParOf" srcId="{AC34BFBD-993C-46BB-90C6-C89F671D4F19}" destId="{1FEC8916-04E9-4A81-ACE0-681618617A73}" srcOrd="0" destOrd="0" presId="urn:microsoft.com/office/officeart/2005/8/layout/vList2"/>
    <dgm:cxn modelId="{922159D4-AD37-4A02-B6B8-AD4D41FAAE10}" type="presParOf" srcId="{AC34BFBD-993C-46BB-90C6-C89F671D4F19}" destId="{C427BA09-FEDF-4BAD-9A51-2786A795345D}" srcOrd="1" destOrd="0" presId="urn:microsoft.com/office/officeart/2005/8/layout/vList2"/>
    <dgm:cxn modelId="{AAF92F84-B441-470F-98B1-61ABF4CAA565}" type="presParOf" srcId="{AC34BFBD-993C-46BB-90C6-C89F671D4F19}" destId="{5C598A05-2DC7-4689-9F9C-1E5652512F22}" srcOrd="2" destOrd="0" presId="urn:microsoft.com/office/officeart/2005/8/layout/vList2"/>
    <dgm:cxn modelId="{70E45F0C-C6B5-403C-B6C4-3229DCAF3538}" type="presParOf" srcId="{AC34BFBD-993C-46BB-90C6-C89F671D4F19}" destId="{E6F90A15-467F-4957-A410-5559DC0AC23F}" srcOrd="3" destOrd="0" presId="urn:microsoft.com/office/officeart/2005/8/layout/vList2"/>
    <dgm:cxn modelId="{79B9C2DA-7C0F-4B46-B55F-376F737ED1D0}" type="presParOf" srcId="{AC34BFBD-993C-46BB-90C6-C89F671D4F19}" destId="{C5606D9E-DDBE-4184-86F6-1DF0B5EA7DC3}" srcOrd="4" destOrd="0" presId="urn:microsoft.com/office/officeart/2005/8/layout/vList2"/>
    <dgm:cxn modelId="{963A95FD-0E6E-4EC7-B4D7-707D33960131}" type="presParOf" srcId="{AC34BFBD-993C-46BB-90C6-C89F671D4F19}" destId="{4D0DA601-2D91-43DC-B615-95D20CE6FAF3}" srcOrd="5" destOrd="0" presId="urn:microsoft.com/office/officeart/2005/8/layout/vList2"/>
    <dgm:cxn modelId="{75059649-0B56-4EB9-93D5-68629D37128B}" type="presParOf" srcId="{AC34BFBD-993C-46BB-90C6-C89F671D4F19}" destId="{8E349185-96EE-4C3E-90BD-813E596E4593}" srcOrd="6" destOrd="0" presId="urn:microsoft.com/office/officeart/2005/8/layout/vList2"/>
    <dgm:cxn modelId="{3329D750-0135-4875-B81A-F78959718347}" type="presParOf" srcId="{AC34BFBD-993C-46BB-90C6-C89F671D4F19}" destId="{9C5F77FA-DBC7-455E-9C48-C5AFBFE8A40D}" srcOrd="7" destOrd="0" presId="urn:microsoft.com/office/officeart/2005/8/layout/vList2"/>
    <dgm:cxn modelId="{4F72804F-1F07-4373-9D8E-32BDCBAC2B46}" type="presParOf" srcId="{AC34BFBD-993C-46BB-90C6-C89F671D4F19}" destId="{84D61107-A071-4AA5-8705-F2AF373BE150}" srcOrd="8" destOrd="0" presId="urn:microsoft.com/office/officeart/2005/8/layout/vList2"/>
    <dgm:cxn modelId="{A2CB7274-59E9-48AB-B8ED-A610A07F482A}" type="presParOf" srcId="{AC34BFBD-993C-46BB-90C6-C89F671D4F19}" destId="{ABC22554-6C49-462F-B3AF-210ED51AFFEA}" srcOrd="9" destOrd="0" presId="urn:microsoft.com/office/officeart/2005/8/layout/vList2"/>
    <dgm:cxn modelId="{FA504F42-CEC5-420D-B63C-8644DF64C609}" type="presParOf" srcId="{AC34BFBD-993C-46BB-90C6-C89F671D4F19}" destId="{A8526362-5444-48D4-B28B-2E1F371C918E}" srcOrd="10" destOrd="0" presId="urn:microsoft.com/office/officeart/2005/8/layout/vList2"/>
    <dgm:cxn modelId="{EF293A15-F7F3-471C-91C0-466F31F682F5}" type="presParOf" srcId="{AC34BFBD-993C-46BB-90C6-C89F671D4F19}" destId="{8FB63737-FB73-48C9-99C2-47E9577FF5FC}" srcOrd="11" destOrd="0" presId="urn:microsoft.com/office/officeart/2005/8/layout/vList2"/>
    <dgm:cxn modelId="{419E5261-EB53-4880-A4DB-B9D571983116}" type="presParOf" srcId="{AC34BFBD-993C-46BB-90C6-C89F671D4F19}" destId="{1205C503-0367-4EFE-829F-D3111F59DE1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4ACE75-026F-420C-AFB4-004AFE90AE4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724A1F6-1C97-4507-9CF4-A1778B86EDA6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Фронтальные занятия в зависимости от конкретных задач и этапов коррекции речи подразделяются на следующие типы: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2DAA4-3ACD-4CE8-B6B0-5E44429CB92E}" type="parTrans" cxnId="{1720E652-51B2-4B40-8297-378AA82F44D1}">
      <dgm:prSet/>
      <dgm:spPr/>
      <dgm:t>
        <a:bodyPr/>
        <a:lstStyle/>
        <a:p>
          <a:endParaRPr lang="ru-RU"/>
        </a:p>
      </dgm:t>
    </dgm:pt>
    <dgm:pt modelId="{BB77346E-F9E2-4A8F-9E77-B83BEBAC0B39}" type="sibTrans" cxnId="{1720E652-51B2-4B40-8297-378AA82F44D1}">
      <dgm:prSet/>
      <dgm:spPr/>
      <dgm:t>
        <a:bodyPr/>
        <a:lstStyle/>
        <a:p>
          <a:endParaRPr lang="ru-RU"/>
        </a:p>
      </dgm:t>
    </dgm:pt>
    <dgm:pt modelId="{5D325257-B0DA-4DA9-A636-6712B899056F}" type="pres">
      <dgm:prSet presAssocID="{374ACE75-026F-420C-AFB4-004AFE90AE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B9F40-1F45-4046-98E0-1ACD8D27F5BB}" type="pres">
      <dgm:prSet presAssocID="{F724A1F6-1C97-4507-9CF4-A1778B86ED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0E08D-1F98-413A-97B2-CA24312D9C6A}" type="presOf" srcId="{F724A1F6-1C97-4507-9CF4-A1778B86EDA6}" destId="{69EB9F40-1F45-4046-98E0-1ACD8D27F5BB}" srcOrd="0" destOrd="0" presId="urn:microsoft.com/office/officeart/2005/8/layout/vList2"/>
    <dgm:cxn modelId="{5C1E2A65-3ABC-43E4-A422-8955CC428592}" type="presOf" srcId="{374ACE75-026F-420C-AFB4-004AFE90AE43}" destId="{5D325257-B0DA-4DA9-A636-6712B899056F}" srcOrd="0" destOrd="0" presId="urn:microsoft.com/office/officeart/2005/8/layout/vList2"/>
    <dgm:cxn modelId="{1720E652-51B2-4B40-8297-378AA82F44D1}" srcId="{374ACE75-026F-420C-AFB4-004AFE90AE43}" destId="{F724A1F6-1C97-4507-9CF4-A1778B86EDA6}" srcOrd="0" destOrd="0" parTransId="{4AB2DAA4-3ACD-4CE8-B6B0-5E44429CB92E}" sibTransId="{BB77346E-F9E2-4A8F-9E77-B83BEBAC0B39}"/>
    <dgm:cxn modelId="{33BDC539-A1BF-4E85-AD1F-7C7C2E91BD54}" type="presParOf" srcId="{5D325257-B0DA-4DA9-A636-6712B899056F}" destId="{69EB9F40-1F45-4046-98E0-1ACD8D27F5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4F8C10-439A-4F19-955C-9F24558E0B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769B33-F65E-4D15-BACA-B874B5E470B9}">
      <dgm:prSet/>
      <dgm:spPr/>
      <dgm:t>
        <a:bodyPr/>
        <a:lstStyle/>
        <a:p>
          <a:pPr rtl="0"/>
          <a:r>
            <a:rPr lang="ru-RU" dirty="0" smtClean="0"/>
            <a:t>1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Занятия по формированию 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фонетико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фонематической стороны речи.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171E4-B449-419A-AF8D-E579835C2AEF}" type="parTrans" cxnId="{1749D26E-48E7-4832-AF2D-8029DA310EFE}">
      <dgm:prSet/>
      <dgm:spPr/>
      <dgm:t>
        <a:bodyPr/>
        <a:lstStyle/>
        <a:p>
          <a:endParaRPr lang="ru-RU"/>
        </a:p>
      </dgm:t>
    </dgm:pt>
    <dgm:pt modelId="{576CE549-650D-45C7-A758-991C3C14C77E}" type="sibTrans" cxnId="{1749D26E-48E7-4832-AF2D-8029DA310EFE}">
      <dgm:prSet/>
      <dgm:spPr/>
      <dgm:t>
        <a:bodyPr/>
        <a:lstStyle/>
        <a:p>
          <a:endParaRPr lang="ru-RU"/>
        </a:p>
      </dgm:t>
    </dgm:pt>
    <dgm:pt modelId="{BC9E1677-107A-46CF-8D72-AC0DEF86E8CE}">
      <dgm:prSet/>
      <dgm:spPr/>
      <dgm:t>
        <a:bodyPr/>
        <a:lstStyle/>
        <a:p>
          <a:pPr rtl="0"/>
          <a:r>
            <a:rPr lang="ru-RU" dirty="0" smtClean="0"/>
            <a:t>2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Занятия по формированию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развитию связной речи.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CCE2B-E21D-4437-85C6-46EEE8C18125}" type="parTrans" cxnId="{CDF4B309-D011-45D3-97AF-3910FB73D6C1}">
      <dgm:prSet/>
      <dgm:spPr/>
      <dgm:t>
        <a:bodyPr/>
        <a:lstStyle/>
        <a:p>
          <a:endParaRPr lang="ru-RU"/>
        </a:p>
      </dgm:t>
    </dgm:pt>
    <dgm:pt modelId="{3DBC7206-A5A5-48F2-89E4-04160C84DFEF}" type="sibTrans" cxnId="{CDF4B309-D011-45D3-97AF-3910FB73D6C1}">
      <dgm:prSet/>
      <dgm:spPr/>
      <dgm:t>
        <a:bodyPr/>
        <a:lstStyle/>
        <a:p>
          <a:endParaRPr lang="ru-RU"/>
        </a:p>
      </dgm:t>
    </dgm:pt>
    <dgm:pt modelId="{92B9B080-5ADD-49E3-BD32-2267D00D06AC}">
      <dgm:prSet/>
      <dgm:spPr/>
      <dgm:t>
        <a:bodyPr/>
        <a:lstStyle/>
        <a:p>
          <a:pPr rtl="0"/>
          <a:r>
            <a:rPr lang="ru-RU" dirty="0" smtClean="0"/>
            <a:t>3.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лексические с элементами грамматики.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BBD67-7809-4417-B325-4F6798ADCD43}" type="parTrans" cxnId="{4C20F884-25AC-470A-A171-658F4A85B8F7}">
      <dgm:prSet/>
      <dgm:spPr/>
      <dgm:t>
        <a:bodyPr/>
        <a:lstStyle/>
        <a:p>
          <a:endParaRPr lang="ru-RU"/>
        </a:p>
      </dgm:t>
    </dgm:pt>
    <dgm:pt modelId="{23BB5504-82B4-4FE1-8017-BBE877FF5A60}" type="sibTrans" cxnId="{4C20F884-25AC-470A-A171-658F4A85B8F7}">
      <dgm:prSet/>
      <dgm:spPr/>
      <dgm:t>
        <a:bodyPr/>
        <a:lstStyle/>
        <a:p>
          <a:endParaRPr lang="ru-RU"/>
        </a:p>
      </dgm:t>
    </dgm:pt>
    <dgm:pt modelId="{B12CA33F-B09A-4847-8645-324109EFBC75}">
      <dgm:prSet/>
      <dgm:spPr/>
      <dgm:t>
        <a:bodyPr/>
        <a:lstStyle/>
        <a:p>
          <a:pPr rtl="0"/>
          <a:r>
            <a:rPr lang="ru-RU" dirty="0" smtClean="0"/>
            <a:t>4.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по формированию 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лексико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грамматических категорий.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3E883-5AC6-4197-BA0A-A4A4ADA1C5EC}" type="parTrans" cxnId="{C15693B0-29DB-47B9-8489-465067DB8CC7}">
      <dgm:prSet/>
      <dgm:spPr/>
      <dgm:t>
        <a:bodyPr/>
        <a:lstStyle/>
        <a:p>
          <a:endParaRPr lang="ru-RU"/>
        </a:p>
      </dgm:t>
    </dgm:pt>
    <dgm:pt modelId="{EAA5FFA4-5C59-4D0A-AA87-088198F58E32}" type="sibTrans" cxnId="{C15693B0-29DB-47B9-8489-465067DB8CC7}">
      <dgm:prSet/>
      <dgm:spPr/>
      <dgm:t>
        <a:bodyPr/>
        <a:lstStyle/>
        <a:p>
          <a:endParaRPr lang="ru-RU"/>
        </a:p>
      </dgm:t>
    </dgm:pt>
    <dgm:pt modelId="{E445E068-8EBD-482A-83EC-B96FF99CAF11}" type="pres">
      <dgm:prSet presAssocID="{B34F8C10-439A-4F19-955C-9F24558E0B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A9C85-A9C6-4E8B-8B79-A9A8E6F28663}" type="pres">
      <dgm:prSet presAssocID="{33769B33-F65E-4D15-BACA-B874B5E470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6BD0C-A7DD-4B7C-9E9B-FB1E65883BBA}" type="pres">
      <dgm:prSet presAssocID="{576CE549-650D-45C7-A758-991C3C14C77E}" presName="spacer" presStyleCnt="0"/>
      <dgm:spPr/>
    </dgm:pt>
    <dgm:pt modelId="{171989DA-FA12-4167-8030-C04E295E4046}" type="pres">
      <dgm:prSet presAssocID="{BC9E1677-107A-46CF-8D72-AC0DEF86E8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6894A-AC08-4F91-B337-E5AE744E88A5}" type="pres">
      <dgm:prSet presAssocID="{3DBC7206-A5A5-48F2-89E4-04160C84DFEF}" presName="spacer" presStyleCnt="0"/>
      <dgm:spPr/>
    </dgm:pt>
    <dgm:pt modelId="{0473BCF2-298F-4172-9455-7D5D3D732C92}" type="pres">
      <dgm:prSet presAssocID="{92B9B080-5ADD-49E3-BD32-2267D00D06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9D2E-EFED-4369-B496-6C5440B7B76F}" type="pres">
      <dgm:prSet presAssocID="{23BB5504-82B4-4FE1-8017-BBE877FF5A60}" presName="spacer" presStyleCnt="0"/>
      <dgm:spPr/>
    </dgm:pt>
    <dgm:pt modelId="{D455D079-37BE-4D53-9FBD-C9B0FB95DFD9}" type="pres">
      <dgm:prSet presAssocID="{B12CA33F-B09A-4847-8645-324109EFBC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00AAA-58EC-4B97-99DA-EC10D29D8FE4}" type="presOf" srcId="{92B9B080-5ADD-49E3-BD32-2267D00D06AC}" destId="{0473BCF2-298F-4172-9455-7D5D3D732C92}" srcOrd="0" destOrd="0" presId="urn:microsoft.com/office/officeart/2005/8/layout/vList2"/>
    <dgm:cxn modelId="{5FFDE696-20E4-465F-94F2-EC535E2430E4}" type="presOf" srcId="{33769B33-F65E-4D15-BACA-B874B5E470B9}" destId="{24CA9C85-A9C6-4E8B-8B79-A9A8E6F28663}" srcOrd="0" destOrd="0" presId="urn:microsoft.com/office/officeart/2005/8/layout/vList2"/>
    <dgm:cxn modelId="{081856A8-3DBF-443A-A34E-F701A2FD19DC}" type="presOf" srcId="{BC9E1677-107A-46CF-8D72-AC0DEF86E8CE}" destId="{171989DA-FA12-4167-8030-C04E295E4046}" srcOrd="0" destOrd="0" presId="urn:microsoft.com/office/officeart/2005/8/layout/vList2"/>
    <dgm:cxn modelId="{CDF4B309-D011-45D3-97AF-3910FB73D6C1}" srcId="{B34F8C10-439A-4F19-955C-9F24558E0B7F}" destId="{BC9E1677-107A-46CF-8D72-AC0DEF86E8CE}" srcOrd="1" destOrd="0" parTransId="{A67CCE2B-E21D-4437-85C6-46EEE8C18125}" sibTransId="{3DBC7206-A5A5-48F2-89E4-04160C84DFEF}"/>
    <dgm:cxn modelId="{98075AE5-9FE3-475E-9C52-6B2A88F6ECF3}" type="presOf" srcId="{B34F8C10-439A-4F19-955C-9F24558E0B7F}" destId="{E445E068-8EBD-482A-83EC-B96FF99CAF11}" srcOrd="0" destOrd="0" presId="urn:microsoft.com/office/officeart/2005/8/layout/vList2"/>
    <dgm:cxn modelId="{1749D26E-48E7-4832-AF2D-8029DA310EFE}" srcId="{B34F8C10-439A-4F19-955C-9F24558E0B7F}" destId="{33769B33-F65E-4D15-BACA-B874B5E470B9}" srcOrd="0" destOrd="0" parTransId="{2FD171E4-B449-419A-AF8D-E579835C2AEF}" sibTransId="{576CE549-650D-45C7-A758-991C3C14C77E}"/>
    <dgm:cxn modelId="{BFAA15B2-52E9-4173-A373-5A90F7E30D60}" type="presOf" srcId="{B12CA33F-B09A-4847-8645-324109EFBC75}" destId="{D455D079-37BE-4D53-9FBD-C9B0FB95DFD9}" srcOrd="0" destOrd="0" presId="urn:microsoft.com/office/officeart/2005/8/layout/vList2"/>
    <dgm:cxn modelId="{4C20F884-25AC-470A-A171-658F4A85B8F7}" srcId="{B34F8C10-439A-4F19-955C-9F24558E0B7F}" destId="{92B9B080-5ADD-49E3-BD32-2267D00D06AC}" srcOrd="2" destOrd="0" parTransId="{419BBD67-7809-4417-B325-4F6798ADCD43}" sibTransId="{23BB5504-82B4-4FE1-8017-BBE877FF5A60}"/>
    <dgm:cxn modelId="{C15693B0-29DB-47B9-8489-465067DB8CC7}" srcId="{B34F8C10-439A-4F19-955C-9F24558E0B7F}" destId="{B12CA33F-B09A-4847-8645-324109EFBC75}" srcOrd="3" destOrd="0" parTransId="{E493E883-5AC6-4197-BA0A-A4A4ADA1C5EC}" sibTransId="{EAA5FFA4-5C59-4D0A-AA87-088198F58E32}"/>
    <dgm:cxn modelId="{CA83765E-B6DC-40C6-A4F0-267DD9A5ACB3}" type="presParOf" srcId="{E445E068-8EBD-482A-83EC-B96FF99CAF11}" destId="{24CA9C85-A9C6-4E8B-8B79-A9A8E6F28663}" srcOrd="0" destOrd="0" presId="urn:microsoft.com/office/officeart/2005/8/layout/vList2"/>
    <dgm:cxn modelId="{61D9E2A3-9B69-4C52-B4F0-02877EAF54F1}" type="presParOf" srcId="{E445E068-8EBD-482A-83EC-B96FF99CAF11}" destId="{B856BD0C-A7DD-4B7C-9E9B-FB1E65883BBA}" srcOrd="1" destOrd="0" presId="urn:microsoft.com/office/officeart/2005/8/layout/vList2"/>
    <dgm:cxn modelId="{6F87A348-5B1B-4789-9BA1-66E8CCFD8871}" type="presParOf" srcId="{E445E068-8EBD-482A-83EC-B96FF99CAF11}" destId="{171989DA-FA12-4167-8030-C04E295E4046}" srcOrd="2" destOrd="0" presId="urn:microsoft.com/office/officeart/2005/8/layout/vList2"/>
    <dgm:cxn modelId="{B27D0437-8E93-4836-AE49-BBF209300A80}" type="presParOf" srcId="{E445E068-8EBD-482A-83EC-B96FF99CAF11}" destId="{FD96894A-AC08-4F91-B337-E5AE744E88A5}" srcOrd="3" destOrd="0" presId="urn:microsoft.com/office/officeart/2005/8/layout/vList2"/>
    <dgm:cxn modelId="{A06DB5F3-AF5D-4932-A8E3-E3EF4BB58430}" type="presParOf" srcId="{E445E068-8EBD-482A-83EC-B96FF99CAF11}" destId="{0473BCF2-298F-4172-9455-7D5D3D732C92}" srcOrd="4" destOrd="0" presId="urn:microsoft.com/office/officeart/2005/8/layout/vList2"/>
    <dgm:cxn modelId="{6883BA6E-4E44-41D1-AE46-2A27712AD276}" type="presParOf" srcId="{E445E068-8EBD-482A-83EC-B96FF99CAF11}" destId="{D0729D2E-EFED-4369-B496-6C5440B7B76F}" srcOrd="5" destOrd="0" presId="urn:microsoft.com/office/officeart/2005/8/layout/vList2"/>
    <dgm:cxn modelId="{4A74004D-6F03-432C-8EF3-BD76FD58A1FF}" type="presParOf" srcId="{E445E068-8EBD-482A-83EC-B96FF99CAF11}" destId="{D455D079-37BE-4D53-9FBD-C9B0FB95DF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C203C-CC3A-435D-A210-10836E5ECB4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A12AFB-ABF3-4593-8819-AF1D760EB1DD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в подвижных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микрогруппах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D32C3-5DFD-41B3-952F-1B4CA7E47AF5}" type="parTrans" cxnId="{58EBD74C-C649-4E5D-8B6A-D47C1DFBB62E}">
      <dgm:prSet/>
      <dgm:spPr/>
      <dgm:t>
        <a:bodyPr/>
        <a:lstStyle/>
        <a:p>
          <a:endParaRPr lang="ru-RU"/>
        </a:p>
      </dgm:t>
    </dgm:pt>
    <dgm:pt modelId="{1DF10E60-A4F2-40B4-B116-E582B29F14B7}" type="sibTrans" cxnId="{58EBD74C-C649-4E5D-8B6A-D47C1DFBB62E}">
      <dgm:prSet/>
      <dgm:spPr/>
      <dgm:t>
        <a:bodyPr/>
        <a:lstStyle/>
        <a:p>
          <a:endParaRPr lang="ru-RU"/>
        </a:p>
      </dgm:t>
    </dgm:pt>
    <dgm:pt modelId="{F65FE160-36C1-4ED9-93CF-5BEC703319B2}" type="pres">
      <dgm:prSet presAssocID="{0B2C203C-CC3A-435D-A210-10836E5ECB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CAF62-A722-46E6-BDAF-363EF29F3D6A}" type="pres">
      <dgm:prSet presAssocID="{C5A12AFB-ABF3-4593-8819-AF1D760EB1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5CF26-5D00-4BF4-A115-CA84EE996530}" type="presOf" srcId="{C5A12AFB-ABF3-4593-8819-AF1D760EB1DD}" destId="{851CAF62-A722-46E6-BDAF-363EF29F3D6A}" srcOrd="0" destOrd="0" presId="urn:microsoft.com/office/officeart/2005/8/layout/vList2"/>
    <dgm:cxn modelId="{58EBD74C-C649-4E5D-8B6A-D47C1DFBB62E}" srcId="{0B2C203C-CC3A-435D-A210-10836E5ECB4D}" destId="{C5A12AFB-ABF3-4593-8819-AF1D760EB1DD}" srcOrd="0" destOrd="0" parTransId="{6C1D32C3-5DFD-41B3-952F-1B4CA7E47AF5}" sibTransId="{1DF10E60-A4F2-40B4-B116-E582B29F14B7}"/>
    <dgm:cxn modelId="{7E704FD0-201F-4E85-8D3C-3560286324EA}" type="presOf" srcId="{0B2C203C-CC3A-435D-A210-10836E5ECB4D}" destId="{F65FE160-36C1-4ED9-93CF-5BEC703319B2}" srcOrd="0" destOrd="0" presId="urn:microsoft.com/office/officeart/2005/8/layout/vList2"/>
    <dgm:cxn modelId="{D00E22A0-5F07-46A0-AE63-ACEDA7D8836C}" type="presParOf" srcId="{F65FE160-36C1-4ED9-93CF-5BEC703319B2}" destId="{851CAF62-A722-46E6-BDAF-363EF29F3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E402D7-16C8-489D-AF77-41185B307F4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5AFF09-EF09-4685-A33D-F1ED31275EE6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занятия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BCE9D-3D1A-41D6-B5A8-B9FFBCF64BC9}" type="parTrans" cxnId="{3120CD79-9846-470F-9348-11D931287127}">
      <dgm:prSet/>
      <dgm:spPr/>
      <dgm:t>
        <a:bodyPr/>
        <a:lstStyle/>
        <a:p>
          <a:endParaRPr lang="ru-RU"/>
        </a:p>
      </dgm:t>
    </dgm:pt>
    <dgm:pt modelId="{FB7A0E43-A124-476D-BA3A-E144364E3290}" type="sibTrans" cxnId="{3120CD79-9846-470F-9348-11D931287127}">
      <dgm:prSet/>
      <dgm:spPr/>
      <dgm:t>
        <a:bodyPr/>
        <a:lstStyle/>
        <a:p>
          <a:endParaRPr lang="ru-RU"/>
        </a:p>
      </dgm:t>
    </dgm:pt>
    <dgm:pt modelId="{CAF8E668-8318-494E-97C5-F8C5D54612A3}" type="pres">
      <dgm:prSet presAssocID="{FAE402D7-16C8-489D-AF77-41185B307F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EB876-24A8-472F-9030-77767ACFC608}" type="pres">
      <dgm:prSet presAssocID="{025AFF09-EF09-4685-A33D-F1ED31275E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AC815-D361-4247-956D-CC554F84ECB7}" type="presOf" srcId="{FAE402D7-16C8-489D-AF77-41185B307F47}" destId="{CAF8E668-8318-494E-97C5-F8C5D54612A3}" srcOrd="0" destOrd="0" presId="urn:microsoft.com/office/officeart/2005/8/layout/vList2"/>
    <dgm:cxn modelId="{40B7C304-E4BF-4637-927F-4138CC921DB4}" type="presOf" srcId="{025AFF09-EF09-4685-A33D-F1ED31275EE6}" destId="{BB0EB876-24A8-472F-9030-77767ACFC608}" srcOrd="0" destOrd="0" presId="urn:microsoft.com/office/officeart/2005/8/layout/vList2"/>
    <dgm:cxn modelId="{3120CD79-9846-470F-9348-11D931287127}" srcId="{FAE402D7-16C8-489D-AF77-41185B307F47}" destId="{025AFF09-EF09-4685-A33D-F1ED31275EE6}" srcOrd="0" destOrd="0" parTransId="{0AABCE9D-3D1A-41D6-B5A8-B9FFBCF64BC9}" sibTransId="{FB7A0E43-A124-476D-BA3A-E144364E3290}"/>
    <dgm:cxn modelId="{37AC829B-5261-41E3-A7F7-E71982E29FB3}" type="presParOf" srcId="{CAF8E668-8318-494E-97C5-F8C5D54612A3}" destId="{BB0EB876-24A8-472F-9030-77767ACFC6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A52193D-5FEC-4EB2-A3B6-4FEE879289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8B4FA-4C14-48B7-94F2-E9FB7DE5F8AE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индивидуальным логопедическим занятиям предъявляются определенные требования. При их подготовке и проведении логопед должен :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5FCE0-BD7D-477D-8D04-3F01CA667A42}" type="parTrans" cxnId="{94C6013C-E1DF-4325-8468-305FAF52755A}">
      <dgm:prSet/>
      <dgm:spPr/>
      <dgm:t>
        <a:bodyPr/>
        <a:lstStyle/>
        <a:p>
          <a:endParaRPr lang="ru-RU"/>
        </a:p>
      </dgm:t>
    </dgm:pt>
    <dgm:pt modelId="{3F6F4AE5-EDCD-4619-BC72-061D4A70EAEE}" type="sibTrans" cxnId="{94C6013C-E1DF-4325-8468-305FAF52755A}">
      <dgm:prSet/>
      <dgm:spPr/>
      <dgm:t>
        <a:bodyPr/>
        <a:lstStyle/>
        <a:p>
          <a:endParaRPr lang="ru-RU"/>
        </a:p>
      </dgm:t>
    </dgm:pt>
    <dgm:pt modelId="{33A28733-D15F-4AEF-B581-9CB877146579}" type="pres">
      <dgm:prSet presAssocID="{DA52193D-5FEC-4EB2-A3B6-4FEE879289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E87985-05A5-430F-9853-F4E1F99F41B6}" type="pres">
      <dgm:prSet presAssocID="{9B78B4FA-4C14-48B7-94F2-E9FB7DE5F8AE}" presName="parentText" presStyleLbl="node1" presStyleIdx="0" presStyleCnt="1" custScaleY="6673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9914F-EBB5-4D2F-BFEC-213E2115345B}" type="presOf" srcId="{DA52193D-5FEC-4EB2-A3B6-4FEE8792897B}" destId="{33A28733-D15F-4AEF-B581-9CB877146579}" srcOrd="0" destOrd="0" presId="urn:microsoft.com/office/officeart/2005/8/layout/vList2"/>
    <dgm:cxn modelId="{B8346D80-9F3F-4468-A040-2EB91671E539}" type="presOf" srcId="{9B78B4FA-4C14-48B7-94F2-E9FB7DE5F8AE}" destId="{7AE87985-05A5-430F-9853-F4E1F99F41B6}" srcOrd="0" destOrd="0" presId="urn:microsoft.com/office/officeart/2005/8/layout/vList2"/>
    <dgm:cxn modelId="{94C6013C-E1DF-4325-8468-305FAF52755A}" srcId="{DA52193D-5FEC-4EB2-A3B6-4FEE8792897B}" destId="{9B78B4FA-4C14-48B7-94F2-E9FB7DE5F8AE}" srcOrd="0" destOrd="0" parTransId="{E0C5FCE0-BD7D-477D-8D04-3F01CA667A42}" sibTransId="{3F6F4AE5-EDCD-4619-BC72-061D4A70EAEE}"/>
    <dgm:cxn modelId="{5A081EB2-BCA9-4EE7-9FD9-84C85F99E586}" type="presParOf" srcId="{33A28733-D15F-4AEF-B581-9CB877146579}" destId="{7AE87985-05A5-430F-9853-F4E1F99F41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7186AC-0A7D-40B9-BF5B-FFBBEEDD2A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47892-0411-4C4A-A99D-E619C9BE8AF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тему и цели занятия;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08DF2-CDBF-4276-BC58-C01F02B5D6C1}" type="parTrans" cxnId="{CBF4DD9D-418D-4998-9FD5-29742B495134}">
      <dgm:prSet/>
      <dgm:spPr/>
      <dgm:t>
        <a:bodyPr/>
        <a:lstStyle/>
        <a:p>
          <a:endParaRPr lang="ru-RU"/>
        </a:p>
      </dgm:t>
    </dgm:pt>
    <dgm:pt modelId="{BAB0CFC2-D0F9-42E5-B180-8F0DA7590B6E}" type="sibTrans" cxnId="{CBF4DD9D-418D-4998-9FD5-29742B495134}">
      <dgm:prSet/>
      <dgm:spPr/>
      <dgm:t>
        <a:bodyPr/>
        <a:lstStyle/>
        <a:p>
          <a:endParaRPr lang="ru-RU"/>
        </a:p>
      </dgm:t>
    </dgm:pt>
    <dgm:pt modelId="{EEA5E07B-E661-49AC-80A6-02F3BBD4046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продумать этапы занятия, их связь друг с другом;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7BFE9-1A39-4DA2-A113-E4561C1701FE}" type="parTrans" cxnId="{54D72B84-682C-4788-8440-5B0C82F3EC37}">
      <dgm:prSet/>
      <dgm:spPr/>
      <dgm:t>
        <a:bodyPr/>
        <a:lstStyle/>
        <a:p>
          <a:endParaRPr lang="ru-RU"/>
        </a:p>
      </dgm:t>
    </dgm:pt>
    <dgm:pt modelId="{EB456BCD-DA6E-48B2-87C7-1A958EE8CB29}" type="sibTrans" cxnId="{54D72B84-682C-4788-8440-5B0C82F3EC37}">
      <dgm:prSet/>
      <dgm:spPr/>
      <dgm:t>
        <a:bodyPr/>
        <a:lstStyle/>
        <a:p>
          <a:endParaRPr lang="ru-RU"/>
        </a:p>
      </dgm:t>
    </dgm:pt>
    <dgm:pt modelId="{BEE5250D-15C7-4CE6-88F6-589D7F49026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запланировать постепенное усложнение речевого материала занятия;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6D7F2-34F9-4239-BD38-D997926B77BF}" type="parTrans" cxnId="{38588571-7888-4424-82A4-C9AD7D87986D}">
      <dgm:prSet/>
      <dgm:spPr/>
      <dgm:t>
        <a:bodyPr/>
        <a:lstStyle/>
        <a:p>
          <a:endParaRPr lang="ru-RU"/>
        </a:p>
      </dgm:t>
    </dgm:pt>
    <dgm:pt modelId="{8C725E49-78EC-4FCF-8691-CCBF6BB9EBC6}" type="sibTrans" cxnId="{38588571-7888-4424-82A4-C9AD7D87986D}">
      <dgm:prSet/>
      <dgm:spPr/>
      <dgm:t>
        <a:bodyPr/>
        <a:lstStyle/>
        <a:p>
          <a:endParaRPr lang="ru-RU"/>
        </a:p>
      </dgm:t>
    </dgm:pt>
    <dgm:pt modelId="{1FAAB92E-8EAC-408C-909B-06B84C02FB74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дифференциальный подход к каждому ребенку с учетом структуры речевого дефекта, возрастных и индивидуальных особенностей;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51811-888C-4771-861E-3A9DA7F2730E}" type="parTrans" cxnId="{7196E81F-B86A-45E8-97F3-43F48EE7843B}">
      <dgm:prSet/>
      <dgm:spPr/>
      <dgm:t>
        <a:bodyPr/>
        <a:lstStyle/>
        <a:p>
          <a:endParaRPr lang="ru-RU"/>
        </a:p>
      </dgm:t>
    </dgm:pt>
    <dgm:pt modelId="{3B7DADD6-0C07-4116-8B9A-121211255811}" type="sibTrans" cxnId="{7196E81F-B86A-45E8-97F3-43F48EE7843B}">
      <dgm:prSet/>
      <dgm:spPr/>
      <dgm:t>
        <a:bodyPr/>
        <a:lstStyle/>
        <a:p>
          <a:endParaRPr lang="ru-RU"/>
        </a:p>
      </dgm:t>
    </dgm:pt>
    <dgm:pt modelId="{F2170E3E-B46F-47F8-9EE6-DC08701BD9F6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-формулировать инструкции кратко и четко;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E6CB7-E6FF-42FC-85AC-606E473BED0A}" type="parTrans" cxnId="{30D4D381-2059-4AFB-9E48-025C1E0813B9}">
      <dgm:prSet/>
      <dgm:spPr/>
      <dgm:t>
        <a:bodyPr/>
        <a:lstStyle/>
        <a:p>
          <a:endParaRPr lang="ru-RU"/>
        </a:p>
      </dgm:t>
    </dgm:pt>
    <dgm:pt modelId="{EEAD889C-C1D8-4571-AF69-D680F502F8AB}" type="sibTrans" cxnId="{30D4D381-2059-4AFB-9E48-025C1E0813B9}">
      <dgm:prSet/>
      <dgm:spPr/>
      <dgm:t>
        <a:bodyPr/>
        <a:lstStyle/>
        <a:p>
          <a:endParaRPr lang="ru-RU"/>
        </a:p>
      </dgm:t>
    </dgm:pt>
    <dgm:pt modelId="{CA56CFAF-6E00-4B6C-BE2D-37B503FBD89E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-использовать разнообразный и красочный наглядный материал;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62F39-30E2-40BF-A8E7-4399714E491B}" type="parTrans" cxnId="{A4459776-488E-4A57-BAC9-A280CA2A308B}">
      <dgm:prSet/>
      <dgm:spPr/>
      <dgm:t>
        <a:bodyPr/>
        <a:lstStyle/>
        <a:p>
          <a:endParaRPr lang="ru-RU"/>
        </a:p>
      </dgm:t>
    </dgm:pt>
    <dgm:pt modelId="{DC2004A8-2CBD-43C7-81ED-1B58F8E1434F}" type="sibTrans" cxnId="{A4459776-488E-4A57-BAC9-A280CA2A308B}">
      <dgm:prSet/>
      <dgm:spPr/>
      <dgm:t>
        <a:bodyPr/>
        <a:lstStyle/>
        <a:p>
          <a:endParaRPr lang="ru-RU"/>
        </a:p>
      </dgm:t>
    </dgm:pt>
    <dgm:pt modelId="{87DFB66D-7A86-4AAA-A785-E143340F696F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-уметь создавать положительный эмоциональный фон занятия.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93831-65D8-42BF-B722-F4A9EB0177DA}" type="parTrans" cxnId="{5F542415-232E-42FA-A7C5-45B6552CCB4E}">
      <dgm:prSet/>
      <dgm:spPr/>
      <dgm:t>
        <a:bodyPr/>
        <a:lstStyle/>
        <a:p>
          <a:endParaRPr lang="ru-RU"/>
        </a:p>
      </dgm:t>
    </dgm:pt>
    <dgm:pt modelId="{947C859C-A9E8-4333-BB38-E27CF7E5298A}" type="sibTrans" cxnId="{5F542415-232E-42FA-A7C5-45B6552CCB4E}">
      <dgm:prSet/>
      <dgm:spPr/>
      <dgm:t>
        <a:bodyPr/>
        <a:lstStyle/>
        <a:p>
          <a:endParaRPr lang="ru-RU"/>
        </a:p>
      </dgm:t>
    </dgm:pt>
    <dgm:pt modelId="{17919E94-76A8-4787-A632-6B45BC014044}" type="pres">
      <dgm:prSet presAssocID="{D27186AC-0A7D-40B9-BF5B-FFBBEEDD2A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764E6-B4EC-4864-94C7-3163AD0C8B67}" type="pres">
      <dgm:prSet presAssocID="{BDC47892-0411-4C4A-A99D-E619C9BE8AF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D47A-A6D2-4A26-AB3A-2D7D02655319}" type="pres">
      <dgm:prSet presAssocID="{BAB0CFC2-D0F9-42E5-B180-8F0DA7590B6E}" presName="spacer" presStyleCnt="0"/>
      <dgm:spPr/>
    </dgm:pt>
    <dgm:pt modelId="{A889FA01-AD09-42D4-B5E6-F15BE20C599A}" type="pres">
      <dgm:prSet presAssocID="{EEA5E07B-E661-49AC-80A6-02F3BBD4046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DF27D-2265-4CE8-9370-C73371E318B5}" type="pres">
      <dgm:prSet presAssocID="{EB456BCD-DA6E-48B2-87C7-1A958EE8CB29}" presName="spacer" presStyleCnt="0"/>
      <dgm:spPr/>
    </dgm:pt>
    <dgm:pt modelId="{C7BCA0B5-0DF5-47F7-9F5F-E3F2C3D5776F}" type="pres">
      <dgm:prSet presAssocID="{BEE5250D-15C7-4CE6-88F6-589D7F49026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C87DA-A07A-449B-B820-B991E1A29719}" type="pres">
      <dgm:prSet presAssocID="{8C725E49-78EC-4FCF-8691-CCBF6BB9EBC6}" presName="spacer" presStyleCnt="0"/>
      <dgm:spPr/>
    </dgm:pt>
    <dgm:pt modelId="{45BA6B78-FBC6-4801-8FBB-C81A8B0E51D7}" type="pres">
      <dgm:prSet presAssocID="{1FAAB92E-8EAC-408C-909B-06B84C02FB7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30C45-C1A5-4607-A233-C7D62C2E536F}" type="pres">
      <dgm:prSet presAssocID="{3B7DADD6-0C07-4116-8B9A-121211255811}" presName="spacer" presStyleCnt="0"/>
      <dgm:spPr/>
    </dgm:pt>
    <dgm:pt modelId="{763E7F8A-4059-43B2-BD1A-2FE22CD71998}" type="pres">
      <dgm:prSet presAssocID="{F2170E3E-B46F-47F8-9EE6-DC08701BD9F6}" presName="parentText" presStyleLbl="node1" presStyleIdx="4" presStyleCnt="7" custLinFactY="2594" custLinFactNeighborX="-1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6782C-0214-42CA-9C4D-ADF7C847EC48}" type="pres">
      <dgm:prSet presAssocID="{EEAD889C-C1D8-4571-AF69-D680F502F8AB}" presName="spacer" presStyleCnt="0"/>
      <dgm:spPr/>
    </dgm:pt>
    <dgm:pt modelId="{FB6635EC-A59E-43DF-AB45-81BEA3D44049}" type="pres">
      <dgm:prSet presAssocID="{CA56CFAF-6E00-4B6C-BE2D-37B503FBD89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33AD4-C1BB-43D9-8627-58F6B61DF259}" type="pres">
      <dgm:prSet presAssocID="{DC2004A8-2CBD-43C7-81ED-1B58F8E1434F}" presName="spacer" presStyleCnt="0"/>
      <dgm:spPr/>
    </dgm:pt>
    <dgm:pt modelId="{512F1E0C-1468-4A09-825A-699B2FDD130D}" type="pres">
      <dgm:prSet presAssocID="{87DFB66D-7A86-4AAA-A785-E143340F696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B9DBF-49CD-4529-97E5-F9913965C27C}" type="presOf" srcId="{F2170E3E-B46F-47F8-9EE6-DC08701BD9F6}" destId="{763E7F8A-4059-43B2-BD1A-2FE22CD71998}" srcOrd="0" destOrd="0" presId="urn:microsoft.com/office/officeart/2005/8/layout/vList2"/>
    <dgm:cxn modelId="{51A8DDCC-CAC2-4E06-A677-E7289158B668}" type="presOf" srcId="{EEA5E07B-E661-49AC-80A6-02F3BBD40465}" destId="{A889FA01-AD09-42D4-B5E6-F15BE20C599A}" srcOrd="0" destOrd="0" presId="urn:microsoft.com/office/officeart/2005/8/layout/vList2"/>
    <dgm:cxn modelId="{E8901B5D-0477-4B4A-9DCB-6B933A6A6046}" type="presOf" srcId="{BDC47892-0411-4C4A-A99D-E619C9BE8AF3}" destId="{76B764E6-B4EC-4864-94C7-3163AD0C8B67}" srcOrd="0" destOrd="0" presId="urn:microsoft.com/office/officeart/2005/8/layout/vList2"/>
    <dgm:cxn modelId="{38588571-7888-4424-82A4-C9AD7D87986D}" srcId="{D27186AC-0A7D-40B9-BF5B-FFBBEEDD2A19}" destId="{BEE5250D-15C7-4CE6-88F6-589D7F49026C}" srcOrd="2" destOrd="0" parTransId="{4576D7F2-34F9-4239-BD38-D997926B77BF}" sibTransId="{8C725E49-78EC-4FCF-8691-CCBF6BB9EBC6}"/>
    <dgm:cxn modelId="{CBF4DD9D-418D-4998-9FD5-29742B495134}" srcId="{D27186AC-0A7D-40B9-BF5B-FFBBEEDD2A19}" destId="{BDC47892-0411-4C4A-A99D-E619C9BE8AF3}" srcOrd="0" destOrd="0" parTransId="{6A908DF2-CDBF-4276-BC58-C01F02B5D6C1}" sibTransId="{BAB0CFC2-D0F9-42E5-B180-8F0DA7590B6E}"/>
    <dgm:cxn modelId="{54D39BEE-E524-4B24-8A54-3F8DF3470D1B}" type="presOf" srcId="{D27186AC-0A7D-40B9-BF5B-FFBBEEDD2A19}" destId="{17919E94-76A8-4787-A632-6B45BC014044}" srcOrd="0" destOrd="0" presId="urn:microsoft.com/office/officeart/2005/8/layout/vList2"/>
    <dgm:cxn modelId="{54D72B84-682C-4788-8440-5B0C82F3EC37}" srcId="{D27186AC-0A7D-40B9-BF5B-FFBBEEDD2A19}" destId="{EEA5E07B-E661-49AC-80A6-02F3BBD40465}" srcOrd="1" destOrd="0" parTransId="{61D7BFE9-1A39-4DA2-A113-E4561C1701FE}" sibTransId="{EB456BCD-DA6E-48B2-87C7-1A958EE8CB29}"/>
    <dgm:cxn modelId="{B0CAA383-E6B5-4772-A363-AA24445D12E6}" type="presOf" srcId="{CA56CFAF-6E00-4B6C-BE2D-37B503FBD89E}" destId="{FB6635EC-A59E-43DF-AB45-81BEA3D44049}" srcOrd="0" destOrd="0" presId="urn:microsoft.com/office/officeart/2005/8/layout/vList2"/>
    <dgm:cxn modelId="{A4459776-488E-4A57-BAC9-A280CA2A308B}" srcId="{D27186AC-0A7D-40B9-BF5B-FFBBEEDD2A19}" destId="{CA56CFAF-6E00-4B6C-BE2D-37B503FBD89E}" srcOrd="5" destOrd="0" parTransId="{52C62F39-30E2-40BF-A8E7-4399714E491B}" sibTransId="{DC2004A8-2CBD-43C7-81ED-1B58F8E1434F}"/>
    <dgm:cxn modelId="{B4C6529C-55C5-491E-9EED-28BBDF6D6578}" type="presOf" srcId="{87DFB66D-7A86-4AAA-A785-E143340F696F}" destId="{512F1E0C-1468-4A09-825A-699B2FDD130D}" srcOrd="0" destOrd="0" presId="urn:microsoft.com/office/officeart/2005/8/layout/vList2"/>
    <dgm:cxn modelId="{6E7CEF78-FA39-4A7D-A059-017B15113400}" type="presOf" srcId="{1FAAB92E-8EAC-408C-909B-06B84C02FB74}" destId="{45BA6B78-FBC6-4801-8FBB-C81A8B0E51D7}" srcOrd="0" destOrd="0" presId="urn:microsoft.com/office/officeart/2005/8/layout/vList2"/>
    <dgm:cxn modelId="{4C4734F7-6A65-4552-B85D-870BC1BE46B2}" type="presOf" srcId="{BEE5250D-15C7-4CE6-88F6-589D7F49026C}" destId="{C7BCA0B5-0DF5-47F7-9F5F-E3F2C3D5776F}" srcOrd="0" destOrd="0" presId="urn:microsoft.com/office/officeart/2005/8/layout/vList2"/>
    <dgm:cxn modelId="{7196E81F-B86A-45E8-97F3-43F48EE7843B}" srcId="{D27186AC-0A7D-40B9-BF5B-FFBBEEDD2A19}" destId="{1FAAB92E-8EAC-408C-909B-06B84C02FB74}" srcOrd="3" destOrd="0" parTransId="{51B51811-888C-4771-861E-3A9DA7F2730E}" sibTransId="{3B7DADD6-0C07-4116-8B9A-121211255811}"/>
    <dgm:cxn modelId="{5F542415-232E-42FA-A7C5-45B6552CCB4E}" srcId="{D27186AC-0A7D-40B9-BF5B-FFBBEEDD2A19}" destId="{87DFB66D-7A86-4AAA-A785-E143340F696F}" srcOrd="6" destOrd="0" parTransId="{11593831-65D8-42BF-B722-F4A9EB0177DA}" sibTransId="{947C859C-A9E8-4333-BB38-E27CF7E5298A}"/>
    <dgm:cxn modelId="{30D4D381-2059-4AFB-9E48-025C1E0813B9}" srcId="{D27186AC-0A7D-40B9-BF5B-FFBBEEDD2A19}" destId="{F2170E3E-B46F-47F8-9EE6-DC08701BD9F6}" srcOrd="4" destOrd="0" parTransId="{739E6CB7-E6FF-42FC-85AC-606E473BED0A}" sibTransId="{EEAD889C-C1D8-4571-AF69-D680F502F8AB}"/>
    <dgm:cxn modelId="{FE2B03C1-CC2B-4A16-962D-04F4280F764A}" type="presParOf" srcId="{17919E94-76A8-4787-A632-6B45BC014044}" destId="{76B764E6-B4EC-4864-94C7-3163AD0C8B67}" srcOrd="0" destOrd="0" presId="urn:microsoft.com/office/officeart/2005/8/layout/vList2"/>
    <dgm:cxn modelId="{79BACBF1-3A0F-4053-B1C9-0EA77613566D}" type="presParOf" srcId="{17919E94-76A8-4787-A632-6B45BC014044}" destId="{C648D47A-A6D2-4A26-AB3A-2D7D02655319}" srcOrd="1" destOrd="0" presId="urn:microsoft.com/office/officeart/2005/8/layout/vList2"/>
    <dgm:cxn modelId="{E2CA8DB6-8D1D-4BB8-8093-C98A9628D353}" type="presParOf" srcId="{17919E94-76A8-4787-A632-6B45BC014044}" destId="{A889FA01-AD09-42D4-B5E6-F15BE20C599A}" srcOrd="2" destOrd="0" presId="urn:microsoft.com/office/officeart/2005/8/layout/vList2"/>
    <dgm:cxn modelId="{BF0F024C-9D0F-4CB6-B880-707BA48AA08D}" type="presParOf" srcId="{17919E94-76A8-4787-A632-6B45BC014044}" destId="{CFADF27D-2265-4CE8-9370-C73371E318B5}" srcOrd="3" destOrd="0" presId="urn:microsoft.com/office/officeart/2005/8/layout/vList2"/>
    <dgm:cxn modelId="{455895A2-7C96-47D4-9630-8A6F8BAF8485}" type="presParOf" srcId="{17919E94-76A8-4787-A632-6B45BC014044}" destId="{C7BCA0B5-0DF5-47F7-9F5F-E3F2C3D5776F}" srcOrd="4" destOrd="0" presId="urn:microsoft.com/office/officeart/2005/8/layout/vList2"/>
    <dgm:cxn modelId="{66A995D6-79B1-4F8F-A711-03F8007AED1D}" type="presParOf" srcId="{17919E94-76A8-4787-A632-6B45BC014044}" destId="{DE4C87DA-A07A-449B-B820-B991E1A29719}" srcOrd="5" destOrd="0" presId="urn:microsoft.com/office/officeart/2005/8/layout/vList2"/>
    <dgm:cxn modelId="{82EDAF58-3867-42AE-9EF9-0B9B413BCEAC}" type="presParOf" srcId="{17919E94-76A8-4787-A632-6B45BC014044}" destId="{45BA6B78-FBC6-4801-8FBB-C81A8B0E51D7}" srcOrd="6" destOrd="0" presId="urn:microsoft.com/office/officeart/2005/8/layout/vList2"/>
    <dgm:cxn modelId="{FB8A0465-FFAE-41BE-A92D-A6A0BB9CDD3E}" type="presParOf" srcId="{17919E94-76A8-4787-A632-6B45BC014044}" destId="{61A30C45-C1A5-4607-A233-C7D62C2E536F}" srcOrd="7" destOrd="0" presId="urn:microsoft.com/office/officeart/2005/8/layout/vList2"/>
    <dgm:cxn modelId="{966DB300-FDEA-45EC-97EF-35D945192F67}" type="presParOf" srcId="{17919E94-76A8-4787-A632-6B45BC014044}" destId="{763E7F8A-4059-43B2-BD1A-2FE22CD71998}" srcOrd="8" destOrd="0" presId="urn:microsoft.com/office/officeart/2005/8/layout/vList2"/>
    <dgm:cxn modelId="{37FAAB2B-B3A8-42F8-A548-5829663C031E}" type="presParOf" srcId="{17919E94-76A8-4787-A632-6B45BC014044}" destId="{BEB6782C-0214-42CA-9C4D-ADF7C847EC48}" srcOrd="9" destOrd="0" presId="urn:microsoft.com/office/officeart/2005/8/layout/vList2"/>
    <dgm:cxn modelId="{6F3E8CC0-76C5-427D-B726-C03DA503D970}" type="presParOf" srcId="{17919E94-76A8-4787-A632-6B45BC014044}" destId="{FB6635EC-A59E-43DF-AB45-81BEA3D44049}" srcOrd="10" destOrd="0" presId="urn:microsoft.com/office/officeart/2005/8/layout/vList2"/>
    <dgm:cxn modelId="{6F6ECAD5-F24F-4479-9CE2-BE57DB2BB436}" type="presParOf" srcId="{17919E94-76A8-4787-A632-6B45BC014044}" destId="{E3F33AD4-C1BB-43D9-8627-58F6B61DF259}" srcOrd="11" destOrd="0" presId="urn:microsoft.com/office/officeart/2005/8/layout/vList2"/>
    <dgm:cxn modelId="{25FEFD3E-B292-4A75-AB41-41F1C65E2EF1}" type="presParOf" srcId="{17919E94-76A8-4787-A632-6B45BC014044}" destId="{512F1E0C-1468-4A09-825A-699B2FDD130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03701-EE50-4B7A-892E-C6182442AB3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078F9C-555C-466C-8BBA-6FEC1B8F016E}">
      <dgm:prSet custT="1"/>
      <dgm:spPr/>
      <dgm:t>
        <a:bodyPr/>
        <a:lstStyle/>
        <a:p>
          <a:pPr algn="r" rtl="0"/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Прежде чем давать знания,</a:t>
          </a: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надо научить думать,</a:t>
          </a: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воспринимать, наблюдать.</a:t>
          </a: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В. Сухомлинский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/>
            <a:t> </a:t>
          </a:r>
          <a:br>
            <a:rPr lang="ru-RU" sz="2100" b="1" dirty="0" smtClean="0"/>
          </a:br>
          <a:endParaRPr lang="ru-RU" sz="2100" dirty="0"/>
        </a:p>
      </dgm:t>
    </dgm:pt>
    <dgm:pt modelId="{EB9C4321-5191-4756-8218-7249B5334F45}" type="parTrans" cxnId="{6E5DF6F4-2C62-4BC8-A8F4-5B560A2E2BAE}">
      <dgm:prSet/>
      <dgm:spPr/>
      <dgm:t>
        <a:bodyPr/>
        <a:lstStyle/>
        <a:p>
          <a:endParaRPr lang="ru-RU"/>
        </a:p>
      </dgm:t>
    </dgm:pt>
    <dgm:pt modelId="{4C0B1933-210E-4760-B13F-98A06BD4673D}" type="sibTrans" cxnId="{6E5DF6F4-2C62-4BC8-A8F4-5B560A2E2BAE}">
      <dgm:prSet/>
      <dgm:spPr/>
      <dgm:t>
        <a:bodyPr/>
        <a:lstStyle/>
        <a:p>
          <a:endParaRPr lang="ru-RU"/>
        </a:p>
      </dgm:t>
    </dgm:pt>
    <dgm:pt modelId="{F5CDAABF-9369-4BD2-91BF-C8593E964FC4}" type="pres">
      <dgm:prSet presAssocID="{11C03701-EE50-4B7A-892E-C6182442A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52301-4DF7-476D-8A0B-613050AFBAF8}" type="pres">
      <dgm:prSet presAssocID="{E9078F9C-555C-466C-8BBA-6FEC1B8F01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C7B86-4384-4B4F-8CBA-8D2BFC373487}" type="presOf" srcId="{E9078F9C-555C-466C-8BBA-6FEC1B8F016E}" destId="{7FF52301-4DF7-476D-8A0B-613050AFBAF8}" srcOrd="0" destOrd="0" presId="urn:microsoft.com/office/officeart/2005/8/layout/vList2"/>
    <dgm:cxn modelId="{6E5DF6F4-2C62-4BC8-A8F4-5B560A2E2BAE}" srcId="{11C03701-EE50-4B7A-892E-C6182442AB36}" destId="{E9078F9C-555C-466C-8BBA-6FEC1B8F016E}" srcOrd="0" destOrd="0" parTransId="{EB9C4321-5191-4756-8218-7249B5334F45}" sibTransId="{4C0B1933-210E-4760-B13F-98A06BD4673D}"/>
    <dgm:cxn modelId="{96E8EEC5-D8A2-423B-A833-D1569BC0D042}" type="presOf" srcId="{11C03701-EE50-4B7A-892E-C6182442AB36}" destId="{F5CDAABF-9369-4BD2-91BF-C8593E964FC4}" srcOrd="0" destOrd="0" presId="urn:microsoft.com/office/officeart/2005/8/layout/vList2"/>
    <dgm:cxn modelId="{344D6B08-C834-4739-991A-B3C9EA73ADC4}" type="presParOf" srcId="{F5CDAABF-9369-4BD2-91BF-C8593E964FC4}" destId="{7FF52301-4DF7-476D-8A0B-613050AFBA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9DEB73-57B2-4282-BDD6-A7D74B9D7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7DDD5-7758-40B4-9388-0A75546F94A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Приемы и технологии, используемые в ДОУ при формировании  речевой деятельности детей: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A4467D-426A-4E57-AD53-A6B91DD302E1}" type="parTrans" cxnId="{04EF7BC5-5512-4F39-B624-CD58EAD7B1C2}">
      <dgm:prSet/>
      <dgm:spPr/>
      <dgm:t>
        <a:bodyPr/>
        <a:lstStyle/>
        <a:p>
          <a:endParaRPr lang="ru-RU"/>
        </a:p>
      </dgm:t>
    </dgm:pt>
    <dgm:pt modelId="{246F5CF5-028C-4C5D-A7DE-FE57E9D3867D}" type="sibTrans" cxnId="{04EF7BC5-5512-4F39-B624-CD58EAD7B1C2}">
      <dgm:prSet/>
      <dgm:spPr/>
      <dgm:t>
        <a:bodyPr/>
        <a:lstStyle/>
        <a:p>
          <a:endParaRPr lang="ru-RU"/>
        </a:p>
      </dgm:t>
    </dgm:pt>
    <dgm:pt modelId="{7F95C834-E358-45BE-9228-446E85B3B1CA}" type="pres">
      <dgm:prSet presAssocID="{6D9DEB73-57B2-4282-BDD6-A7D74B9D71FC}" presName="linear" presStyleCnt="0">
        <dgm:presLayoutVars>
          <dgm:animLvl val="lvl"/>
          <dgm:resizeHandles val="exact"/>
        </dgm:presLayoutVars>
      </dgm:prSet>
      <dgm:spPr/>
    </dgm:pt>
    <dgm:pt modelId="{003BD106-BE6E-4FD3-B9F7-953CB26DA56B}" type="pres">
      <dgm:prSet presAssocID="{FD57DDD5-7758-40B4-9388-0A75546F94AB}" presName="parentText" presStyleLbl="node1" presStyleIdx="0" presStyleCnt="1" custScaleY="134843" custLinFactNeighborY="-21519">
        <dgm:presLayoutVars>
          <dgm:chMax val="0"/>
          <dgm:bulletEnabled val="1"/>
        </dgm:presLayoutVars>
      </dgm:prSet>
      <dgm:spPr/>
    </dgm:pt>
  </dgm:ptLst>
  <dgm:cxnLst>
    <dgm:cxn modelId="{D9EB1B51-F80F-48C5-9D13-00D59D0A3318}" type="presOf" srcId="{FD57DDD5-7758-40B4-9388-0A75546F94AB}" destId="{003BD106-BE6E-4FD3-B9F7-953CB26DA56B}" srcOrd="0" destOrd="0" presId="urn:microsoft.com/office/officeart/2005/8/layout/vList2"/>
    <dgm:cxn modelId="{04EF7BC5-5512-4F39-B624-CD58EAD7B1C2}" srcId="{6D9DEB73-57B2-4282-BDD6-A7D74B9D71FC}" destId="{FD57DDD5-7758-40B4-9388-0A75546F94AB}" srcOrd="0" destOrd="0" parTransId="{B2A4467D-426A-4E57-AD53-A6B91DD302E1}" sibTransId="{246F5CF5-028C-4C5D-A7DE-FE57E9D3867D}"/>
    <dgm:cxn modelId="{8681FC09-31E7-4A38-B5A3-BB46EBDA64A7}" type="presOf" srcId="{6D9DEB73-57B2-4282-BDD6-A7D74B9D71FC}" destId="{7F95C834-E358-45BE-9228-446E85B3B1CA}" srcOrd="0" destOrd="0" presId="urn:microsoft.com/office/officeart/2005/8/layout/vList2"/>
    <dgm:cxn modelId="{6D0BEBA2-A811-4EAF-A6B5-A87F37C53C4F}" type="presParOf" srcId="{7F95C834-E358-45BE-9228-446E85B3B1CA}" destId="{003BD106-BE6E-4FD3-B9F7-953CB26DA5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D3FC948-F73E-4E71-83AE-1F1ACBEBE8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615CBE-A7F2-49A4-BE8D-6202217B2C1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Формы обучения активизирующие общение:</a:t>
          </a:r>
          <a:br>
            <a:rPr lang="ru-RU" b="1" dirty="0" smtClean="0">
              <a:latin typeface="Times New Roman" pitchFamily="18" charset="0"/>
              <a:cs typeface="Times New Roman" pitchFamily="18" charset="0"/>
            </a:rPr>
          </a:b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C5C1F0-9CD0-4382-923D-80565767A821}" type="parTrans" cxnId="{5C344066-67BB-4E29-855C-0CE83FDFE30C}">
      <dgm:prSet/>
      <dgm:spPr/>
      <dgm:t>
        <a:bodyPr/>
        <a:lstStyle/>
        <a:p>
          <a:endParaRPr lang="ru-RU"/>
        </a:p>
      </dgm:t>
    </dgm:pt>
    <dgm:pt modelId="{7FD242D7-F8C1-446B-9112-0DD18FDA53F1}" type="sibTrans" cxnId="{5C344066-67BB-4E29-855C-0CE83FDFE30C}">
      <dgm:prSet/>
      <dgm:spPr/>
      <dgm:t>
        <a:bodyPr/>
        <a:lstStyle/>
        <a:p>
          <a:endParaRPr lang="ru-RU"/>
        </a:p>
      </dgm:t>
    </dgm:pt>
    <dgm:pt modelId="{D3E72424-16F6-4141-A066-9FE6453D856C}" type="pres">
      <dgm:prSet presAssocID="{7D3FC948-F73E-4E71-83AE-1F1ACBEBE860}" presName="linear" presStyleCnt="0">
        <dgm:presLayoutVars>
          <dgm:animLvl val="lvl"/>
          <dgm:resizeHandles val="exact"/>
        </dgm:presLayoutVars>
      </dgm:prSet>
      <dgm:spPr/>
    </dgm:pt>
    <dgm:pt modelId="{D42CB4FD-EA28-4694-9F35-E7AFF71E02BD}" type="pres">
      <dgm:prSet presAssocID="{FB615CBE-A7F2-49A4-BE8D-6202217B2C1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C344066-67BB-4E29-855C-0CE83FDFE30C}" srcId="{7D3FC948-F73E-4E71-83AE-1F1ACBEBE860}" destId="{FB615CBE-A7F2-49A4-BE8D-6202217B2C10}" srcOrd="0" destOrd="0" parTransId="{79C5C1F0-9CD0-4382-923D-80565767A821}" sibTransId="{7FD242D7-F8C1-446B-9112-0DD18FDA53F1}"/>
    <dgm:cxn modelId="{F4D99EF8-2541-47D9-B0B7-DD5140074D00}" type="presOf" srcId="{FB615CBE-A7F2-49A4-BE8D-6202217B2C10}" destId="{D42CB4FD-EA28-4694-9F35-E7AFF71E02BD}" srcOrd="0" destOrd="0" presId="urn:microsoft.com/office/officeart/2005/8/layout/vList2"/>
    <dgm:cxn modelId="{6B280EF5-7868-416C-B43E-1C8B45406E21}" type="presOf" srcId="{7D3FC948-F73E-4E71-83AE-1F1ACBEBE860}" destId="{D3E72424-16F6-4141-A066-9FE6453D856C}" srcOrd="0" destOrd="0" presId="urn:microsoft.com/office/officeart/2005/8/layout/vList2"/>
    <dgm:cxn modelId="{66200665-FEEC-40DC-A644-BF1830DC2CE3}" type="presParOf" srcId="{D3E72424-16F6-4141-A066-9FE6453D856C}" destId="{D42CB4FD-EA28-4694-9F35-E7AFF71E02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A4F6D1-E9AC-4EF1-8B66-A9FF8BED5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5CBACE-D2BB-45A8-8FBE-7B04E167E2E7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Работа по закрытой картине- иллюстрации:</a:t>
          </a:r>
          <a:br>
            <a:rPr lang="ru-RU" sz="2400" b="1" dirty="0" smtClean="0">
              <a:latin typeface="Times New Roman" pitchFamily="18" charset="0"/>
              <a:cs typeface="Times New Roman" pitchFamily="18" charset="0"/>
            </a:rPr>
          </a:b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8AEB82-3A3C-4E26-9FEC-F87845488D82}" type="parTrans" cxnId="{AC8E7950-015B-4FD7-AE7F-351CBC74F1BF}">
      <dgm:prSet/>
      <dgm:spPr/>
      <dgm:t>
        <a:bodyPr/>
        <a:lstStyle/>
        <a:p>
          <a:endParaRPr lang="ru-RU"/>
        </a:p>
      </dgm:t>
    </dgm:pt>
    <dgm:pt modelId="{879DA09F-B999-4F67-B3FB-8F5313B9468E}" type="sibTrans" cxnId="{AC8E7950-015B-4FD7-AE7F-351CBC74F1BF}">
      <dgm:prSet/>
      <dgm:spPr/>
      <dgm:t>
        <a:bodyPr/>
        <a:lstStyle/>
        <a:p>
          <a:endParaRPr lang="ru-RU"/>
        </a:p>
      </dgm:t>
    </dgm:pt>
    <dgm:pt modelId="{8595F5B5-A58B-4496-BA6E-E37E126EEB97}" type="pres">
      <dgm:prSet presAssocID="{28A4F6D1-E9AC-4EF1-8B66-A9FF8BED54A0}" presName="linear" presStyleCnt="0">
        <dgm:presLayoutVars>
          <dgm:animLvl val="lvl"/>
          <dgm:resizeHandles val="exact"/>
        </dgm:presLayoutVars>
      </dgm:prSet>
      <dgm:spPr/>
    </dgm:pt>
    <dgm:pt modelId="{B45C3C3C-7E26-4593-B6D4-F690E5F37EA4}" type="pres">
      <dgm:prSet presAssocID="{4C5CBACE-D2BB-45A8-8FBE-7B04E167E2E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EE0712-8A69-4E42-9225-DC77AAA6DB4F}" type="presOf" srcId="{4C5CBACE-D2BB-45A8-8FBE-7B04E167E2E7}" destId="{B45C3C3C-7E26-4593-B6D4-F690E5F37EA4}" srcOrd="0" destOrd="0" presId="urn:microsoft.com/office/officeart/2005/8/layout/vList2"/>
    <dgm:cxn modelId="{AC8E7950-015B-4FD7-AE7F-351CBC74F1BF}" srcId="{28A4F6D1-E9AC-4EF1-8B66-A9FF8BED54A0}" destId="{4C5CBACE-D2BB-45A8-8FBE-7B04E167E2E7}" srcOrd="0" destOrd="0" parTransId="{788AEB82-3A3C-4E26-9FEC-F87845488D82}" sibTransId="{879DA09F-B999-4F67-B3FB-8F5313B9468E}"/>
    <dgm:cxn modelId="{578EC7C5-E666-46B9-9784-5DD502E0C9F0}" type="presOf" srcId="{28A4F6D1-E9AC-4EF1-8B66-A9FF8BED54A0}" destId="{8595F5B5-A58B-4496-BA6E-E37E126EEB97}" srcOrd="0" destOrd="0" presId="urn:microsoft.com/office/officeart/2005/8/layout/vList2"/>
    <dgm:cxn modelId="{58A5B5CA-EF28-4D16-9964-2B6820BEF77C}" type="presParOf" srcId="{8595F5B5-A58B-4496-BA6E-E37E126EEB97}" destId="{B45C3C3C-7E26-4593-B6D4-F690E5F37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A20E8C5-2AF1-40DE-972F-E5336BC3E8B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63DF1E-40B7-4EC2-A513-9F9A16967C8F}">
      <dgm:prSet/>
      <dgm:spPr/>
      <dgm:t>
        <a:bodyPr/>
        <a:lstStyle/>
        <a:p>
          <a:pPr rtl="0"/>
          <a:r>
            <a:rPr lang="ru-RU" b="1" smtClean="0"/>
            <a:t>логосказки</a:t>
          </a:r>
          <a:endParaRPr lang="ru-RU"/>
        </a:p>
      </dgm:t>
    </dgm:pt>
    <dgm:pt modelId="{64E10FA5-626F-4915-A611-DC399D8AB183}" type="parTrans" cxnId="{C477619F-7C54-468B-B6E0-04C55EE20A1D}">
      <dgm:prSet/>
      <dgm:spPr/>
      <dgm:t>
        <a:bodyPr/>
        <a:lstStyle/>
        <a:p>
          <a:endParaRPr lang="ru-RU"/>
        </a:p>
      </dgm:t>
    </dgm:pt>
    <dgm:pt modelId="{56A6D15C-3FB3-4CC9-B3B6-9D7CC2A15689}" type="sibTrans" cxnId="{C477619F-7C54-468B-B6E0-04C55EE20A1D}">
      <dgm:prSet/>
      <dgm:spPr/>
      <dgm:t>
        <a:bodyPr/>
        <a:lstStyle/>
        <a:p>
          <a:endParaRPr lang="ru-RU"/>
        </a:p>
      </dgm:t>
    </dgm:pt>
    <dgm:pt modelId="{B7597959-135D-4836-8F35-282A66298A9C}" type="pres">
      <dgm:prSet presAssocID="{CA20E8C5-2AF1-40DE-972F-E5336BC3E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092268-A350-476E-873C-15CB777E8EDA}" type="pres">
      <dgm:prSet presAssocID="{FD63DF1E-40B7-4EC2-A513-9F9A16967C8F}" presName="parentText" presStyleLbl="node1" presStyleIdx="0" presStyleCnt="1" custScaleX="96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2F01E-B94C-4683-96AE-412214C3B9CF}" type="presOf" srcId="{FD63DF1E-40B7-4EC2-A513-9F9A16967C8F}" destId="{3E092268-A350-476E-873C-15CB777E8EDA}" srcOrd="0" destOrd="0" presId="urn:microsoft.com/office/officeart/2005/8/layout/vList2"/>
    <dgm:cxn modelId="{1B2A7A49-C291-43CF-ACBC-2E3D06037406}" type="presOf" srcId="{CA20E8C5-2AF1-40DE-972F-E5336BC3E8B1}" destId="{B7597959-135D-4836-8F35-282A66298A9C}" srcOrd="0" destOrd="0" presId="urn:microsoft.com/office/officeart/2005/8/layout/vList2"/>
    <dgm:cxn modelId="{C477619F-7C54-468B-B6E0-04C55EE20A1D}" srcId="{CA20E8C5-2AF1-40DE-972F-E5336BC3E8B1}" destId="{FD63DF1E-40B7-4EC2-A513-9F9A16967C8F}" srcOrd="0" destOrd="0" parTransId="{64E10FA5-626F-4915-A611-DC399D8AB183}" sibTransId="{56A6D15C-3FB3-4CC9-B3B6-9D7CC2A15689}"/>
    <dgm:cxn modelId="{E5D4A1A7-7E7D-4373-9166-558E213CC16B}" type="presParOf" srcId="{B7597959-135D-4836-8F35-282A66298A9C}" destId="{3E092268-A350-476E-873C-15CB777E8E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8520089-FA19-43D8-9324-62FE87A4D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E0D432-1158-4BAE-8FF4-515E998A1828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благоприятной психологической атмосферы в ходе образовательной деятельности</a:t>
          </a:r>
          <a:r>
            <a:rPr lang="ru-RU" sz="1200" b="1" dirty="0" smtClean="0"/>
            <a:t>;</a:t>
          </a:r>
          <a:endParaRPr lang="ru-RU" sz="1200" dirty="0"/>
        </a:p>
      </dgm:t>
    </dgm:pt>
    <dgm:pt modelId="{BEFB515E-27B4-4C11-AB5A-544BCB130064}" type="parTrans" cxnId="{26D5BE0C-AD0B-476E-B75D-1C90C992B264}">
      <dgm:prSet/>
      <dgm:spPr/>
      <dgm:t>
        <a:bodyPr/>
        <a:lstStyle/>
        <a:p>
          <a:endParaRPr lang="ru-RU"/>
        </a:p>
      </dgm:t>
    </dgm:pt>
    <dgm:pt modelId="{E023193A-C6EF-4253-AA5B-AA11ECF03185}" type="sibTrans" cxnId="{26D5BE0C-AD0B-476E-B75D-1C90C992B264}">
      <dgm:prSet/>
      <dgm:spPr/>
      <dgm:t>
        <a:bodyPr/>
        <a:lstStyle/>
        <a:p>
          <a:endParaRPr lang="ru-RU"/>
        </a:p>
      </dgm:t>
    </dgm:pt>
    <dgm:pt modelId="{ABF643CF-0A25-40C2-B15E-71A75F214744}">
      <dgm:prSet custT="1"/>
      <dgm:spPr/>
      <dgm:t>
        <a:bodyPr/>
        <a:lstStyle/>
        <a:p>
          <a:pPr rtl="0"/>
          <a:r>
            <a:rPr lang="ru-RU" sz="1200" dirty="0" smtClean="0"/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обогащение эмоционально – чувственной сферы детей посредством общения со сказкой;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5A283-46D7-4BB7-9905-5324DAAA1C4C}" type="parTrans" cxnId="{524F3B2C-BB73-4543-97C6-E61F0861D621}">
      <dgm:prSet/>
      <dgm:spPr/>
      <dgm:t>
        <a:bodyPr/>
        <a:lstStyle/>
        <a:p>
          <a:endParaRPr lang="ru-RU"/>
        </a:p>
      </dgm:t>
    </dgm:pt>
    <dgm:pt modelId="{BAA33E42-817F-45D1-9BC6-CF0AD7EF628E}" type="sibTrans" cxnId="{524F3B2C-BB73-4543-97C6-E61F0861D621}">
      <dgm:prSet/>
      <dgm:spPr/>
      <dgm:t>
        <a:bodyPr/>
        <a:lstStyle/>
        <a:p>
          <a:endParaRPr lang="ru-RU"/>
        </a:p>
      </dgm:t>
    </dgm:pt>
    <dgm:pt modelId="{9A7DF492-F7D1-472E-9AA2-04AAB32AEDB4}">
      <dgm:prSet custT="1"/>
      <dgm:spPr/>
      <dgm:t>
        <a:bodyPr/>
        <a:lstStyle/>
        <a:p>
          <a:pPr rtl="0"/>
          <a:r>
            <a:rPr lang="ru-RU" sz="1200" dirty="0" smtClean="0"/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диалогической и монологической речи;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89E85-9135-4194-BD9B-71AE3AD24651}" type="parTrans" cxnId="{19EB69A3-4037-4FCE-9FA2-3A063FCDA52C}">
      <dgm:prSet/>
      <dgm:spPr/>
      <dgm:t>
        <a:bodyPr/>
        <a:lstStyle/>
        <a:p>
          <a:endParaRPr lang="ru-RU"/>
        </a:p>
      </dgm:t>
    </dgm:pt>
    <dgm:pt modelId="{747AA7D3-16BB-47DF-96E5-C117CEE87716}" type="sibTrans" cxnId="{19EB69A3-4037-4FCE-9FA2-3A063FCDA52C}">
      <dgm:prSet/>
      <dgm:spPr/>
      <dgm:t>
        <a:bodyPr/>
        <a:lstStyle/>
        <a:p>
          <a:endParaRPr lang="ru-RU"/>
        </a:p>
      </dgm:t>
    </dgm:pt>
    <dgm:pt modelId="{BFFFA269-3F3E-49C4-9EE2-5B8C75607CD3}">
      <dgm:prSet custT="1"/>
      <dgm:spPr/>
      <dgm:t>
        <a:bodyPr/>
        <a:lstStyle/>
        <a:p>
          <a:pPr rtl="0"/>
          <a:r>
            <a:rPr lang="ru-RU" sz="1200" dirty="0" smtClean="0"/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игровой мотивации детской речи, ее художественно – эстетической направленности</a:t>
          </a:r>
          <a:r>
            <a:rPr lang="ru-RU" sz="1200" dirty="0" smtClean="0"/>
            <a:t>;</a:t>
          </a:r>
          <a:endParaRPr lang="ru-RU" sz="1200" dirty="0"/>
        </a:p>
      </dgm:t>
    </dgm:pt>
    <dgm:pt modelId="{FEEB48E7-24F3-41BA-A534-0A19CAECE117}" type="parTrans" cxnId="{17124716-7890-4669-A2A0-93E7FDE92373}">
      <dgm:prSet/>
      <dgm:spPr/>
      <dgm:t>
        <a:bodyPr/>
        <a:lstStyle/>
        <a:p>
          <a:endParaRPr lang="ru-RU"/>
        </a:p>
      </dgm:t>
    </dgm:pt>
    <dgm:pt modelId="{C7D6EDAA-FA4F-4AF6-A23A-3D9A27F1CABF}" type="sibTrans" cxnId="{17124716-7890-4669-A2A0-93E7FDE92373}">
      <dgm:prSet/>
      <dgm:spPr/>
      <dgm:t>
        <a:bodyPr/>
        <a:lstStyle/>
        <a:p>
          <a:endParaRPr lang="ru-RU"/>
        </a:p>
      </dgm:t>
    </dgm:pt>
    <dgm:pt modelId="{3BEE6DEA-2729-4437-BFBE-6E3F9EE4DA07}">
      <dgm:prSet custT="1"/>
      <dgm:spPr/>
      <dgm:t>
        <a:bodyPr/>
        <a:lstStyle/>
        <a:p>
          <a:pPr rtl="0"/>
          <a:r>
            <a:rPr lang="ru-RU" sz="1200" dirty="0" smtClean="0"/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красоте художественного слова, народному фольклору;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CF552-EF89-4624-AA30-82AD8CA4F53C}" type="parTrans" cxnId="{C638F4C2-8AC8-4132-AA14-7D592D3BFE4D}">
      <dgm:prSet/>
      <dgm:spPr/>
      <dgm:t>
        <a:bodyPr/>
        <a:lstStyle/>
        <a:p>
          <a:endParaRPr lang="ru-RU"/>
        </a:p>
      </dgm:t>
    </dgm:pt>
    <dgm:pt modelId="{E8C5B83C-73D6-431F-8313-AD9DBEBDB677}" type="sibTrans" cxnId="{C638F4C2-8AC8-4132-AA14-7D592D3BFE4D}">
      <dgm:prSet/>
      <dgm:spPr/>
      <dgm:t>
        <a:bodyPr/>
        <a:lstStyle/>
        <a:p>
          <a:endParaRPr lang="ru-RU"/>
        </a:p>
      </dgm:t>
    </dgm:pt>
    <dgm:pt modelId="{7E8C5AD4-4246-49D8-B862-C1AC307AB27D}">
      <dgm:prSet custT="1"/>
      <dgm:spPr/>
      <dgm:t>
        <a:bodyPr/>
        <a:lstStyle/>
        <a:p>
          <a:pPr rtl="0"/>
          <a:r>
            <a:rPr lang="ru-RU" sz="1200" dirty="0" smtClean="0"/>
            <a:t>-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сотрудничества учителя – логопеда и воспитателей с детьми и друг с другом на основе личностно ориентированной модели взаимодействия.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FE383-B669-4C0E-B9A6-4471029AEF78}" type="parTrans" cxnId="{34B5CD96-7958-42FB-881A-0D84A1A0FFBB}">
      <dgm:prSet/>
      <dgm:spPr/>
      <dgm:t>
        <a:bodyPr/>
        <a:lstStyle/>
        <a:p>
          <a:endParaRPr lang="ru-RU"/>
        </a:p>
      </dgm:t>
    </dgm:pt>
    <dgm:pt modelId="{845382C1-337E-4C05-A0A3-9EC68E47BDDE}" type="sibTrans" cxnId="{34B5CD96-7958-42FB-881A-0D84A1A0FFBB}">
      <dgm:prSet/>
      <dgm:spPr/>
      <dgm:t>
        <a:bodyPr/>
        <a:lstStyle/>
        <a:p>
          <a:endParaRPr lang="ru-RU"/>
        </a:p>
      </dgm:t>
    </dgm:pt>
    <dgm:pt modelId="{F850780F-85D1-4FF4-A1B3-F9D1A0896092}" type="pres">
      <dgm:prSet presAssocID="{88520089-FA19-43D8-9324-62FE87A4D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761C83-77D1-4DD3-8443-9BD1A35CACD6}" type="pres">
      <dgm:prSet presAssocID="{BAE0D432-1158-4BAE-8FF4-515E998A182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753EE-2F8B-48A9-B905-1F281EDE973E}" type="pres">
      <dgm:prSet presAssocID="{E023193A-C6EF-4253-AA5B-AA11ECF03185}" presName="spacer" presStyleCnt="0"/>
      <dgm:spPr/>
    </dgm:pt>
    <dgm:pt modelId="{9AD19EFC-A951-41D4-9AD6-135BA2DDE47D}" type="pres">
      <dgm:prSet presAssocID="{ABF643CF-0A25-40C2-B15E-71A75F2147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469D-72EE-4BE1-8EDE-55DA34E7D179}" type="pres">
      <dgm:prSet presAssocID="{BAA33E42-817F-45D1-9BC6-CF0AD7EF628E}" presName="spacer" presStyleCnt="0"/>
      <dgm:spPr/>
    </dgm:pt>
    <dgm:pt modelId="{B06E3390-C77C-44A4-8E9F-F1E4AF448C51}" type="pres">
      <dgm:prSet presAssocID="{9A7DF492-F7D1-472E-9AA2-04AAB32AEDB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E9A69-1D22-4B4C-9CCA-51574B606260}" type="pres">
      <dgm:prSet presAssocID="{747AA7D3-16BB-47DF-96E5-C117CEE87716}" presName="spacer" presStyleCnt="0"/>
      <dgm:spPr/>
    </dgm:pt>
    <dgm:pt modelId="{0A3EA2A1-1C08-4056-A75D-4F3A7491007B}" type="pres">
      <dgm:prSet presAssocID="{BFFFA269-3F3E-49C4-9EE2-5B8C75607CD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9EF85-57B3-4B77-AC36-18CE6F90012E}" type="pres">
      <dgm:prSet presAssocID="{C7D6EDAA-FA4F-4AF6-A23A-3D9A27F1CABF}" presName="spacer" presStyleCnt="0"/>
      <dgm:spPr/>
    </dgm:pt>
    <dgm:pt modelId="{CA98C978-C778-41B2-8203-252109B775F7}" type="pres">
      <dgm:prSet presAssocID="{3BEE6DEA-2729-4437-BFBE-6E3F9EE4DA0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D315-9805-4E30-B43B-0DAE0C7565E5}" type="pres">
      <dgm:prSet presAssocID="{E8C5B83C-73D6-431F-8313-AD9DBEBDB677}" presName="spacer" presStyleCnt="0"/>
      <dgm:spPr/>
    </dgm:pt>
    <dgm:pt modelId="{96115F9B-84E3-4363-822B-B897284F0B87}" type="pres">
      <dgm:prSet presAssocID="{7E8C5AD4-4246-49D8-B862-C1AC307AB27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DCD83-53FA-41ED-850C-835E6D9FA8E0}" type="presOf" srcId="{ABF643CF-0A25-40C2-B15E-71A75F214744}" destId="{9AD19EFC-A951-41D4-9AD6-135BA2DDE47D}" srcOrd="0" destOrd="0" presId="urn:microsoft.com/office/officeart/2005/8/layout/vList2"/>
    <dgm:cxn modelId="{19EB69A3-4037-4FCE-9FA2-3A063FCDA52C}" srcId="{88520089-FA19-43D8-9324-62FE87A4DF89}" destId="{9A7DF492-F7D1-472E-9AA2-04AAB32AEDB4}" srcOrd="2" destOrd="0" parTransId="{63F89E85-9135-4194-BD9B-71AE3AD24651}" sibTransId="{747AA7D3-16BB-47DF-96E5-C117CEE87716}"/>
    <dgm:cxn modelId="{34B5CD96-7958-42FB-881A-0D84A1A0FFBB}" srcId="{88520089-FA19-43D8-9324-62FE87A4DF89}" destId="{7E8C5AD4-4246-49D8-B862-C1AC307AB27D}" srcOrd="5" destOrd="0" parTransId="{073FE383-B669-4C0E-B9A6-4471029AEF78}" sibTransId="{845382C1-337E-4C05-A0A3-9EC68E47BDDE}"/>
    <dgm:cxn modelId="{26D5BE0C-AD0B-476E-B75D-1C90C992B264}" srcId="{88520089-FA19-43D8-9324-62FE87A4DF89}" destId="{BAE0D432-1158-4BAE-8FF4-515E998A1828}" srcOrd="0" destOrd="0" parTransId="{BEFB515E-27B4-4C11-AB5A-544BCB130064}" sibTransId="{E023193A-C6EF-4253-AA5B-AA11ECF03185}"/>
    <dgm:cxn modelId="{D34E8263-73A0-4DBB-8BF7-B27994F8BB2B}" type="presOf" srcId="{3BEE6DEA-2729-4437-BFBE-6E3F9EE4DA07}" destId="{CA98C978-C778-41B2-8203-252109B775F7}" srcOrd="0" destOrd="0" presId="urn:microsoft.com/office/officeart/2005/8/layout/vList2"/>
    <dgm:cxn modelId="{882526A7-320F-42D4-A9F5-60EA9ED10D69}" type="presOf" srcId="{BAE0D432-1158-4BAE-8FF4-515E998A1828}" destId="{DC761C83-77D1-4DD3-8443-9BD1A35CACD6}" srcOrd="0" destOrd="0" presId="urn:microsoft.com/office/officeart/2005/8/layout/vList2"/>
    <dgm:cxn modelId="{524F3B2C-BB73-4543-97C6-E61F0861D621}" srcId="{88520089-FA19-43D8-9324-62FE87A4DF89}" destId="{ABF643CF-0A25-40C2-B15E-71A75F214744}" srcOrd="1" destOrd="0" parTransId="{3305A283-46D7-4BB7-9905-5324DAAA1C4C}" sibTransId="{BAA33E42-817F-45D1-9BC6-CF0AD7EF628E}"/>
    <dgm:cxn modelId="{8E112250-3876-49B2-8151-8F51F7C4DDB3}" type="presOf" srcId="{BFFFA269-3F3E-49C4-9EE2-5B8C75607CD3}" destId="{0A3EA2A1-1C08-4056-A75D-4F3A7491007B}" srcOrd="0" destOrd="0" presId="urn:microsoft.com/office/officeart/2005/8/layout/vList2"/>
    <dgm:cxn modelId="{9B2B35CF-C87F-4BB9-B885-39F0A138DB8A}" type="presOf" srcId="{9A7DF492-F7D1-472E-9AA2-04AAB32AEDB4}" destId="{B06E3390-C77C-44A4-8E9F-F1E4AF448C51}" srcOrd="0" destOrd="0" presId="urn:microsoft.com/office/officeart/2005/8/layout/vList2"/>
    <dgm:cxn modelId="{C638F4C2-8AC8-4132-AA14-7D592D3BFE4D}" srcId="{88520089-FA19-43D8-9324-62FE87A4DF89}" destId="{3BEE6DEA-2729-4437-BFBE-6E3F9EE4DA07}" srcOrd="4" destOrd="0" parTransId="{0B3CF552-EF89-4624-AA30-82AD8CA4F53C}" sibTransId="{E8C5B83C-73D6-431F-8313-AD9DBEBDB677}"/>
    <dgm:cxn modelId="{17124716-7890-4669-A2A0-93E7FDE92373}" srcId="{88520089-FA19-43D8-9324-62FE87A4DF89}" destId="{BFFFA269-3F3E-49C4-9EE2-5B8C75607CD3}" srcOrd="3" destOrd="0" parTransId="{FEEB48E7-24F3-41BA-A534-0A19CAECE117}" sibTransId="{C7D6EDAA-FA4F-4AF6-A23A-3D9A27F1CABF}"/>
    <dgm:cxn modelId="{A2F1DE77-D943-4972-9603-8EA221BC5DBD}" type="presOf" srcId="{88520089-FA19-43D8-9324-62FE87A4DF89}" destId="{F850780F-85D1-4FF4-A1B3-F9D1A0896092}" srcOrd="0" destOrd="0" presId="urn:microsoft.com/office/officeart/2005/8/layout/vList2"/>
    <dgm:cxn modelId="{B7BE1232-3ACA-44FF-883A-E3C5AC679D37}" type="presOf" srcId="{7E8C5AD4-4246-49D8-B862-C1AC307AB27D}" destId="{96115F9B-84E3-4363-822B-B897284F0B87}" srcOrd="0" destOrd="0" presId="urn:microsoft.com/office/officeart/2005/8/layout/vList2"/>
    <dgm:cxn modelId="{9221FF42-5557-455C-BA18-28DD9078A360}" type="presParOf" srcId="{F850780F-85D1-4FF4-A1B3-F9D1A0896092}" destId="{DC761C83-77D1-4DD3-8443-9BD1A35CACD6}" srcOrd="0" destOrd="0" presId="urn:microsoft.com/office/officeart/2005/8/layout/vList2"/>
    <dgm:cxn modelId="{5C5977E4-C11C-4020-AD85-CF3DC6F03560}" type="presParOf" srcId="{F850780F-85D1-4FF4-A1B3-F9D1A0896092}" destId="{32C753EE-2F8B-48A9-B905-1F281EDE973E}" srcOrd="1" destOrd="0" presId="urn:microsoft.com/office/officeart/2005/8/layout/vList2"/>
    <dgm:cxn modelId="{91EABC0D-6A9D-4B5B-9429-338B05C9C67E}" type="presParOf" srcId="{F850780F-85D1-4FF4-A1B3-F9D1A0896092}" destId="{9AD19EFC-A951-41D4-9AD6-135BA2DDE47D}" srcOrd="2" destOrd="0" presId="urn:microsoft.com/office/officeart/2005/8/layout/vList2"/>
    <dgm:cxn modelId="{39619118-47A1-41E4-8BD8-4016E7D835CB}" type="presParOf" srcId="{F850780F-85D1-4FF4-A1B3-F9D1A0896092}" destId="{BBB1469D-72EE-4BE1-8EDE-55DA34E7D179}" srcOrd="3" destOrd="0" presId="urn:microsoft.com/office/officeart/2005/8/layout/vList2"/>
    <dgm:cxn modelId="{E8F22A30-93BD-4C47-AE66-AB04E8913137}" type="presParOf" srcId="{F850780F-85D1-4FF4-A1B3-F9D1A0896092}" destId="{B06E3390-C77C-44A4-8E9F-F1E4AF448C51}" srcOrd="4" destOrd="0" presId="urn:microsoft.com/office/officeart/2005/8/layout/vList2"/>
    <dgm:cxn modelId="{D7FD9082-566E-465D-9D09-7820A0811A9F}" type="presParOf" srcId="{F850780F-85D1-4FF4-A1B3-F9D1A0896092}" destId="{3CAE9A69-1D22-4B4C-9CCA-51574B606260}" srcOrd="5" destOrd="0" presId="urn:microsoft.com/office/officeart/2005/8/layout/vList2"/>
    <dgm:cxn modelId="{B893D941-3E46-46DB-B70A-4F4DBA586E23}" type="presParOf" srcId="{F850780F-85D1-4FF4-A1B3-F9D1A0896092}" destId="{0A3EA2A1-1C08-4056-A75D-4F3A7491007B}" srcOrd="6" destOrd="0" presId="urn:microsoft.com/office/officeart/2005/8/layout/vList2"/>
    <dgm:cxn modelId="{C517EB8D-4C7D-4FAA-9648-04DE41DC519B}" type="presParOf" srcId="{F850780F-85D1-4FF4-A1B3-F9D1A0896092}" destId="{2489EF85-57B3-4B77-AC36-18CE6F90012E}" srcOrd="7" destOrd="0" presId="urn:microsoft.com/office/officeart/2005/8/layout/vList2"/>
    <dgm:cxn modelId="{D2E08D87-2D90-43E0-950C-CC4D705FC378}" type="presParOf" srcId="{F850780F-85D1-4FF4-A1B3-F9D1A0896092}" destId="{CA98C978-C778-41B2-8203-252109B775F7}" srcOrd="8" destOrd="0" presId="urn:microsoft.com/office/officeart/2005/8/layout/vList2"/>
    <dgm:cxn modelId="{0BCF1C05-29C2-49E9-9CA2-1F44688AB0AB}" type="presParOf" srcId="{F850780F-85D1-4FF4-A1B3-F9D1A0896092}" destId="{2257D315-9805-4E30-B43B-0DAE0C7565E5}" srcOrd="9" destOrd="0" presId="urn:microsoft.com/office/officeart/2005/8/layout/vList2"/>
    <dgm:cxn modelId="{7D4957F5-D630-446D-B372-A8493A05F87A}" type="presParOf" srcId="{F850780F-85D1-4FF4-A1B3-F9D1A0896092}" destId="{96115F9B-84E3-4363-822B-B897284F0B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83D022C-C262-4954-B5A6-D3C0205459F7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C15640E-A895-46BC-835E-8FF55D67099D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 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логосказок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мы надеемся решить следующие задачи логопедической </a:t>
          </a: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коррекции коммуникативной сферы детей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28251-0B67-4E6F-9BFA-1772570D69FA}" type="parTrans" cxnId="{71D9D9EB-5677-48B5-BDD5-B262111DFCA7}">
      <dgm:prSet/>
      <dgm:spPr/>
      <dgm:t>
        <a:bodyPr/>
        <a:lstStyle/>
        <a:p>
          <a:endParaRPr lang="ru-RU"/>
        </a:p>
      </dgm:t>
    </dgm:pt>
    <dgm:pt modelId="{E2A602D4-770A-45D2-880A-B092DA047829}" type="sibTrans" cxnId="{71D9D9EB-5677-48B5-BDD5-B262111DFCA7}">
      <dgm:prSet/>
      <dgm:spPr/>
      <dgm:t>
        <a:bodyPr/>
        <a:lstStyle/>
        <a:p>
          <a:endParaRPr lang="ru-RU"/>
        </a:p>
      </dgm:t>
    </dgm:pt>
    <dgm:pt modelId="{21424101-102B-4C75-9179-B7A58E55D02B}" type="pres">
      <dgm:prSet presAssocID="{083D022C-C262-4954-B5A6-D3C020545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D74E1-07B0-4E26-B341-02696A91E6FF}" type="pres">
      <dgm:prSet presAssocID="{7C15640E-A895-46BC-835E-8FF55D6709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0DEC4-2181-4C03-8ED9-128F6D298E9A}" type="presOf" srcId="{7C15640E-A895-46BC-835E-8FF55D67099D}" destId="{E44D74E1-07B0-4E26-B341-02696A91E6FF}" srcOrd="0" destOrd="0" presId="urn:microsoft.com/office/officeart/2005/8/layout/vList2"/>
    <dgm:cxn modelId="{71D9D9EB-5677-48B5-BDD5-B262111DFCA7}" srcId="{083D022C-C262-4954-B5A6-D3C0205459F7}" destId="{7C15640E-A895-46BC-835E-8FF55D67099D}" srcOrd="0" destOrd="0" parTransId="{57128251-0B67-4E6F-9BFA-1772570D69FA}" sibTransId="{E2A602D4-770A-45D2-880A-B092DA047829}"/>
    <dgm:cxn modelId="{E7FFD652-0CD3-45C7-B953-F14D14274894}" type="presOf" srcId="{083D022C-C262-4954-B5A6-D3C0205459F7}" destId="{21424101-102B-4C75-9179-B7A58E55D02B}" srcOrd="0" destOrd="0" presId="urn:microsoft.com/office/officeart/2005/8/layout/vList2"/>
    <dgm:cxn modelId="{3DB45D71-6D8E-49F3-86C1-C43D6C55AF5B}" type="presParOf" srcId="{21424101-102B-4C75-9179-B7A58E55D02B}" destId="{E44D74E1-07B0-4E26-B341-02696A91E6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078451E-603A-45A1-8FDC-3DC3EB62888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4934C-1434-402C-9C98-F46A926B17C3}">
      <dgm:prSet/>
      <dgm:spPr/>
      <dgm:t>
        <a:bodyPr/>
        <a:lstStyle/>
        <a:p>
          <a:pPr rtl="0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Логоритмика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91058-2245-493D-96F2-423AC241C1BA}" type="parTrans" cxnId="{7148D50A-315B-432D-B031-37A840CC7F82}">
      <dgm:prSet/>
      <dgm:spPr/>
      <dgm:t>
        <a:bodyPr/>
        <a:lstStyle/>
        <a:p>
          <a:endParaRPr lang="ru-RU"/>
        </a:p>
      </dgm:t>
    </dgm:pt>
    <dgm:pt modelId="{DD5732A7-588A-4018-A3C7-1DF706485854}" type="sibTrans" cxnId="{7148D50A-315B-432D-B031-37A840CC7F82}">
      <dgm:prSet/>
      <dgm:spPr/>
      <dgm:t>
        <a:bodyPr/>
        <a:lstStyle/>
        <a:p>
          <a:endParaRPr lang="ru-RU"/>
        </a:p>
      </dgm:t>
    </dgm:pt>
    <dgm:pt modelId="{12250AA4-5027-4E63-831E-F7C6DB5C24F1}" type="pres">
      <dgm:prSet presAssocID="{A078451E-603A-45A1-8FDC-3DC3EB6288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91830-DCB4-48EF-BC6B-4B5D47B452E4}" type="pres">
      <dgm:prSet presAssocID="{6514934C-1434-402C-9C98-F46A926B17C3}" presName="parentText" presStyleLbl="node1" presStyleIdx="0" presStyleCnt="1" custScaleX="89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24C9B-C2B7-4BB8-9CE7-2A42D781BFFE}" type="presOf" srcId="{A078451E-603A-45A1-8FDC-3DC3EB628889}" destId="{12250AA4-5027-4E63-831E-F7C6DB5C24F1}" srcOrd="0" destOrd="0" presId="urn:microsoft.com/office/officeart/2005/8/layout/vList2"/>
    <dgm:cxn modelId="{DA9BEC16-2BAC-4D34-BF78-36BC55981B56}" type="presOf" srcId="{6514934C-1434-402C-9C98-F46A926B17C3}" destId="{F5491830-DCB4-48EF-BC6B-4B5D47B452E4}" srcOrd="0" destOrd="0" presId="urn:microsoft.com/office/officeart/2005/8/layout/vList2"/>
    <dgm:cxn modelId="{7148D50A-315B-432D-B031-37A840CC7F82}" srcId="{A078451E-603A-45A1-8FDC-3DC3EB628889}" destId="{6514934C-1434-402C-9C98-F46A926B17C3}" srcOrd="0" destOrd="0" parTransId="{76691058-2245-493D-96F2-423AC241C1BA}" sibTransId="{DD5732A7-588A-4018-A3C7-1DF706485854}"/>
    <dgm:cxn modelId="{9E351DFD-9759-4061-A581-B7379A86675C}" type="presParOf" srcId="{12250AA4-5027-4E63-831E-F7C6DB5C24F1}" destId="{F5491830-DCB4-48EF-BC6B-4B5D47B452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076B557-511C-4C69-96E0-D0424267E3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DB6526-A7CC-47FE-8343-F9DA3D1AD915}">
      <dgm:prSet/>
      <dgm:spPr/>
      <dgm:t>
        <a:bodyPr/>
        <a:lstStyle/>
        <a:p>
          <a:pPr rtl="0"/>
          <a:r>
            <a: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b="1" i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логоритмики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и профилактика имеющихся отклонений в развитии речи ребёнка, посредством движения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F9162-3116-4E77-8B45-1D4515615BA1}" type="parTrans" cxnId="{3DCEC99A-B672-4E30-9909-DC18090D5F49}">
      <dgm:prSet/>
      <dgm:spPr/>
      <dgm:t>
        <a:bodyPr/>
        <a:lstStyle/>
        <a:p>
          <a:endParaRPr lang="ru-RU"/>
        </a:p>
      </dgm:t>
    </dgm:pt>
    <dgm:pt modelId="{BB1FBF80-06EA-4941-A793-E2B28AC04DBD}" type="sibTrans" cxnId="{3DCEC99A-B672-4E30-9909-DC18090D5F49}">
      <dgm:prSet/>
      <dgm:spPr/>
      <dgm:t>
        <a:bodyPr/>
        <a:lstStyle/>
        <a:p>
          <a:endParaRPr lang="ru-RU"/>
        </a:p>
      </dgm:t>
    </dgm:pt>
    <dgm:pt modelId="{A5A213DA-B96D-4FB6-BA38-CF64F8595619}" type="pres">
      <dgm:prSet presAssocID="{D076B557-511C-4C69-96E0-D0424267E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6C1C0-6352-43E6-A764-F8AC7A9D8B2D}" type="pres">
      <dgm:prSet presAssocID="{03DB6526-A7CC-47FE-8343-F9DA3D1AD9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7882E-36D9-4196-8A47-234442EB0C11}" type="presOf" srcId="{D076B557-511C-4C69-96E0-D0424267E3B9}" destId="{A5A213DA-B96D-4FB6-BA38-CF64F8595619}" srcOrd="0" destOrd="0" presId="urn:microsoft.com/office/officeart/2005/8/layout/vList2"/>
    <dgm:cxn modelId="{3DCEC99A-B672-4E30-9909-DC18090D5F49}" srcId="{D076B557-511C-4C69-96E0-D0424267E3B9}" destId="{03DB6526-A7CC-47FE-8343-F9DA3D1AD915}" srcOrd="0" destOrd="0" parTransId="{79DF9162-3116-4E77-8B45-1D4515615BA1}" sibTransId="{BB1FBF80-06EA-4941-A793-E2B28AC04DBD}"/>
    <dgm:cxn modelId="{57C4EDB3-BB2F-4958-98C4-33794875A124}" type="presOf" srcId="{03DB6526-A7CC-47FE-8343-F9DA3D1AD915}" destId="{5F86C1C0-6352-43E6-A764-F8AC7A9D8B2D}" srcOrd="0" destOrd="0" presId="urn:microsoft.com/office/officeart/2005/8/layout/vList2"/>
    <dgm:cxn modelId="{1F62BA79-046C-4ADA-9C68-FEFF53A418CA}" type="presParOf" srcId="{A5A213DA-B96D-4FB6-BA38-CF64F8595619}" destId="{5F86C1C0-6352-43E6-A764-F8AC7A9D8B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8D64C76-B618-44B5-AA51-3968437C53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1B511C-7EFE-4DF8-B88D-E4950A248C3E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 в речевом развитии детей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37073-94CF-451C-9551-0EC3F7BAFA7D}" type="parTrans" cxnId="{124D5EB7-D7EF-49EE-A96E-26DBD1B6E023}">
      <dgm:prSet/>
      <dgm:spPr/>
      <dgm:t>
        <a:bodyPr/>
        <a:lstStyle/>
        <a:p>
          <a:endParaRPr lang="ru-RU"/>
        </a:p>
      </dgm:t>
    </dgm:pt>
    <dgm:pt modelId="{88D684CA-477A-445E-A6F4-0FF014B68E1C}" type="sibTrans" cxnId="{124D5EB7-D7EF-49EE-A96E-26DBD1B6E023}">
      <dgm:prSet/>
      <dgm:spPr/>
      <dgm:t>
        <a:bodyPr/>
        <a:lstStyle/>
        <a:p>
          <a:endParaRPr lang="ru-RU"/>
        </a:p>
      </dgm:t>
    </dgm:pt>
    <dgm:pt modelId="{F07A58D2-7EEB-435A-85A9-E0354438DC15}" type="pres">
      <dgm:prSet presAssocID="{B8D64C76-B618-44B5-AA51-3968437C53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109E7-4F1A-4914-9015-2CAC5CAB2D2B}" type="pres">
      <dgm:prSet presAssocID="{3D1B511C-7EFE-4DF8-B88D-E4950A248C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AF10A-5579-4512-A821-165D429F354A}" type="presOf" srcId="{3D1B511C-7EFE-4DF8-B88D-E4950A248C3E}" destId="{C87109E7-4F1A-4914-9015-2CAC5CAB2D2B}" srcOrd="0" destOrd="0" presId="urn:microsoft.com/office/officeart/2005/8/layout/vList2"/>
    <dgm:cxn modelId="{124D5EB7-D7EF-49EE-A96E-26DBD1B6E023}" srcId="{B8D64C76-B618-44B5-AA51-3968437C53EB}" destId="{3D1B511C-7EFE-4DF8-B88D-E4950A248C3E}" srcOrd="0" destOrd="0" parTransId="{D2637073-94CF-451C-9551-0EC3F7BAFA7D}" sibTransId="{88D684CA-477A-445E-A6F4-0FF014B68E1C}"/>
    <dgm:cxn modelId="{B5EC4046-AF91-424D-AD00-B002CAC1DA93}" type="presOf" srcId="{B8D64C76-B618-44B5-AA51-3968437C53EB}" destId="{F07A58D2-7EEB-435A-85A9-E0354438DC15}" srcOrd="0" destOrd="0" presId="urn:microsoft.com/office/officeart/2005/8/layout/vList2"/>
    <dgm:cxn modelId="{1B3D02A5-B009-434A-98F6-CED493028624}" type="presParOf" srcId="{F07A58D2-7EEB-435A-85A9-E0354438DC15}" destId="{C87109E7-4F1A-4914-9015-2CAC5CAB2D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F75C022-9966-4396-9CF3-B6CCEC28E4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573C2-0DC8-4D3A-9DEC-200EE660B830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Музыкотерапия-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психотерапевтический метод, основанный на целительном воздействии музыки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психологическоесостояние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человека</a:t>
          </a:r>
          <a:r>
            <a:rPr lang="ru-RU" dirty="0" smtClean="0"/>
            <a:t>. </a:t>
          </a:r>
          <a:endParaRPr lang="ru-RU" dirty="0"/>
        </a:p>
      </dgm:t>
    </dgm:pt>
    <dgm:pt modelId="{CE34C50E-D3A8-4E9C-BBDF-EBD7BCDB69C5}" type="parTrans" cxnId="{F0AAE17F-F816-4A74-B4EC-C3285D137671}">
      <dgm:prSet/>
      <dgm:spPr/>
      <dgm:t>
        <a:bodyPr/>
        <a:lstStyle/>
        <a:p>
          <a:endParaRPr lang="ru-RU"/>
        </a:p>
      </dgm:t>
    </dgm:pt>
    <dgm:pt modelId="{F9C165E1-A296-4AE1-AA4E-930555259544}" type="sibTrans" cxnId="{F0AAE17F-F816-4A74-B4EC-C3285D137671}">
      <dgm:prSet/>
      <dgm:spPr/>
      <dgm:t>
        <a:bodyPr/>
        <a:lstStyle/>
        <a:p>
          <a:endParaRPr lang="ru-RU"/>
        </a:p>
      </dgm:t>
    </dgm:pt>
    <dgm:pt modelId="{676AF431-6E7C-4CB8-8CEC-0AE7E3C88A2B}" type="pres">
      <dgm:prSet presAssocID="{7F75C022-9966-4396-9CF3-B6CCEC28E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1909A-971D-4395-96BE-6EC9AD7A197E}" type="pres">
      <dgm:prSet presAssocID="{999573C2-0DC8-4D3A-9DEC-200EE660B830}" presName="parentText" presStyleLbl="node1" presStyleIdx="0" presStyleCnt="1" custScaleY="225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0EAD-B481-4B6B-B0CB-CE35DB76588C}" type="presOf" srcId="{999573C2-0DC8-4D3A-9DEC-200EE660B830}" destId="{5CB1909A-971D-4395-96BE-6EC9AD7A197E}" srcOrd="0" destOrd="0" presId="urn:microsoft.com/office/officeart/2005/8/layout/vList2"/>
    <dgm:cxn modelId="{F0AAE17F-F816-4A74-B4EC-C3285D137671}" srcId="{7F75C022-9966-4396-9CF3-B6CCEC28E432}" destId="{999573C2-0DC8-4D3A-9DEC-200EE660B830}" srcOrd="0" destOrd="0" parTransId="{CE34C50E-D3A8-4E9C-BBDF-EBD7BCDB69C5}" sibTransId="{F9C165E1-A296-4AE1-AA4E-930555259544}"/>
    <dgm:cxn modelId="{DD12739D-B13A-4D39-A92E-5A85CBA6FDDD}" type="presOf" srcId="{7F75C022-9966-4396-9CF3-B6CCEC28E432}" destId="{676AF431-6E7C-4CB8-8CEC-0AE7E3C88A2B}" srcOrd="0" destOrd="0" presId="urn:microsoft.com/office/officeart/2005/8/layout/vList2"/>
    <dgm:cxn modelId="{2C2594E5-AD8C-4B33-BC73-5290AB848770}" type="presParOf" srcId="{676AF431-6E7C-4CB8-8CEC-0AE7E3C88A2B}" destId="{5CB1909A-971D-4395-96BE-6EC9AD7A19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B09E9-72D0-431B-9BCD-D8E10FC3820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E776B-54A9-4322-8245-11C59497120F}">
      <dgm:prSet/>
      <dgm:spPr/>
      <dgm:t>
        <a:bodyPr/>
        <a:lstStyle/>
        <a:p>
          <a:pPr rtl="0"/>
          <a:r>
            <a:rPr lang="ru-RU" b="1" i="0" baseline="0" dirty="0" smtClean="0"/>
            <a:t>Развитие познавательной</a:t>
          </a:r>
          <a:r>
            <a:rPr lang="ru-RU" b="1" i="0" dirty="0" smtClean="0"/>
            <a:t> и </a:t>
          </a:r>
          <a:r>
            <a:rPr lang="ru-RU" b="1" i="0" baseline="0" dirty="0" smtClean="0"/>
            <a:t>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познавательная</a:t>
          </a:r>
          <a:r>
            <a:rPr lang="ru-RU" b="1" i="0" dirty="0" smtClean="0"/>
            <a:t> и речевая</a:t>
          </a:r>
          <a:r>
            <a:rPr lang="ru-RU" b="1" i="0" baseline="0" dirty="0" smtClean="0"/>
            <a:t> деятельность детей, тем выше гарантии успешности школьного обучения.</a:t>
          </a:r>
          <a:endParaRPr lang="ru-RU" dirty="0"/>
        </a:p>
      </dgm:t>
    </dgm:pt>
    <dgm:pt modelId="{B8637645-F4A8-4DC2-9374-B943F51AC948}" type="parTrans" cxnId="{8DE985FC-D09C-4FCE-B58B-BF58A9D5C3B8}">
      <dgm:prSet/>
      <dgm:spPr/>
      <dgm:t>
        <a:bodyPr/>
        <a:lstStyle/>
        <a:p>
          <a:endParaRPr lang="ru-RU"/>
        </a:p>
      </dgm:t>
    </dgm:pt>
    <dgm:pt modelId="{C02305F6-2743-4518-A169-40BE76C8BC17}" type="sibTrans" cxnId="{8DE985FC-D09C-4FCE-B58B-BF58A9D5C3B8}">
      <dgm:prSet/>
      <dgm:spPr/>
      <dgm:t>
        <a:bodyPr/>
        <a:lstStyle/>
        <a:p>
          <a:endParaRPr lang="ru-RU"/>
        </a:p>
      </dgm:t>
    </dgm:pt>
    <dgm:pt modelId="{87ED87AD-9713-43E0-9C6B-E74F636124CB}" type="pres">
      <dgm:prSet presAssocID="{337B09E9-72D0-431B-9BCD-D8E10FC3820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94538-F4A7-4259-A04B-A5A5014948A0}" type="pres">
      <dgm:prSet presAssocID="{BF6E776B-54A9-4322-8245-11C59497120F}" presName="circ1TxSh" presStyleLbl="vennNode1" presStyleIdx="0" presStyleCnt="1" custScaleX="152381"/>
      <dgm:spPr/>
      <dgm:t>
        <a:bodyPr/>
        <a:lstStyle/>
        <a:p>
          <a:endParaRPr lang="ru-RU"/>
        </a:p>
      </dgm:t>
    </dgm:pt>
  </dgm:ptLst>
  <dgm:cxnLst>
    <dgm:cxn modelId="{C8D97A69-677F-4637-BB3C-11A75086914F}" type="presOf" srcId="{BF6E776B-54A9-4322-8245-11C59497120F}" destId="{8EA94538-F4A7-4259-A04B-A5A5014948A0}" srcOrd="0" destOrd="0" presId="urn:microsoft.com/office/officeart/2005/8/layout/venn1"/>
    <dgm:cxn modelId="{7FA5C25E-C35C-41EC-9E63-6752E7C9EF71}" type="presOf" srcId="{337B09E9-72D0-431B-9BCD-D8E10FC38206}" destId="{87ED87AD-9713-43E0-9C6B-E74F636124CB}" srcOrd="0" destOrd="0" presId="urn:microsoft.com/office/officeart/2005/8/layout/venn1"/>
    <dgm:cxn modelId="{8DE985FC-D09C-4FCE-B58B-BF58A9D5C3B8}" srcId="{337B09E9-72D0-431B-9BCD-D8E10FC38206}" destId="{BF6E776B-54A9-4322-8245-11C59497120F}" srcOrd="0" destOrd="0" parTransId="{B8637645-F4A8-4DC2-9374-B943F51AC948}" sibTransId="{C02305F6-2743-4518-A169-40BE76C8BC17}"/>
    <dgm:cxn modelId="{B94F6DD3-E604-4537-9541-863747E262F5}" type="presParOf" srcId="{87ED87AD-9713-43E0-9C6B-E74F636124CB}" destId="{8EA94538-F4A7-4259-A04B-A5A5014948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DC64950-FD0C-4CE8-804B-D233B930D2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B01F7D-A132-46A3-A0DA-FA93007D4BEC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Арт-терапия в речевом развитии дошкольников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7AB28-3716-4543-99CF-EABDA7DFA198}" type="parTrans" cxnId="{D413293E-3F6F-4643-99FB-D4FB2A007882}">
      <dgm:prSet/>
      <dgm:spPr/>
      <dgm:t>
        <a:bodyPr/>
        <a:lstStyle/>
        <a:p>
          <a:endParaRPr lang="ru-RU"/>
        </a:p>
      </dgm:t>
    </dgm:pt>
    <dgm:pt modelId="{95FDCCB5-53CF-4AB4-8A53-1DEAF7005A9B}" type="sibTrans" cxnId="{D413293E-3F6F-4643-99FB-D4FB2A007882}">
      <dgm:prSet/>
      <dgm:spPr/>
      <dgm:t>
        <a:bodyPr/>
        <a:lstStyle/>
        <a:p>
          <a:endParaRPr lang="ru-RU"/>
        </a:p>
      </dgm:t>
    </dgm:pt>
    <dgm:pt modelId="{F07026CC-8C5D-452E-ACB0-A93E2EE1A7B0}" type="pres">
      <dgm:prSet presAssocID="{5DC64950-FD0C-4CE8-804B-D233B930D2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B9962-972B-4346-8510-BFDD204CAFEF}" type="pres">
      <dgm:prSet presAssocID="{DBB01F7D-A132-46A3-A0DA-FA93007D4B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3293E-3F6F-4643-99FB-D4FB2A007882}" srcId="{5DC64950-FD0C-4CE8-804B-D233B930D2B9}" destId="{DBB01F7D-A132-46A3-A0DA-FA93007D4BEC}" srcOrd="0" destOrd="0" parTransId="{7507AB28-3716-4543-99CF-EABDA7DFA198}" sibTransId="{95FDCCB5-53CF-4AB4-8A53-1DEAF7005A9B}"/>
    <dgm:cxn modelId="{DBADB74D-B1F3-475A-8359-54EA2B91DC56}" type="presOf" srcId="{5DC64950-FD0C-4CE8-804B-D233B930D2B9}" destId="{F07026CC-8C5D-452E-ACB0-A93E2EE1A7B0}" srcOrd="0" destOrd="0" presId="urn:microsoft.com/office/officeart/2005/8/layout/vList2"/>
    <dgm:cxn modelId="{6EFA3DD7-5B84-42DA-BD6F-3DB2E81589CB}" type="presOf" srcId="{DBB01F7D-A132-46A3-A0DA-FA93007D4BEC}" destId="{110B9962-972B-4346-8510-BFDD204CAFEF}" srcOrd="0" destOrd="0" presId="urn:microsoft.com/office/officeart/2005/8/layout/vList2"/>
    <dgm:cxn modelId="{4A76E4F2-4040-4594-B889-B40CC0315E03}" type="presParOf" srcId="{F07026CC-8C5D-452E-ACB0-A93E2EE1A7B0}" destId="{110B9962-972B-4346-8510-BFDD204CA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588B561-BDD3-4692-AC72-4A8DCC7401C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61EEC1-32F0-4E6E-A2E5-7338BF3E1F74}">
      <dgm:prSet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Предметно-пространственная развивающая среда 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586556FF-0D9F-47B5-9B71-27056543027E}" type="parTrans" cxnId="{21CF575E-1391-4FC5-BBB6-B9ADA5819D69}">
      <dgm:prSet/>
      <dgm:spPr/>
      <dgm:t>
        <a:bodyPr/>
        <a:lstStyle/>
        <a:p>
          <a:endParaRPr lang="ru-RU"/>
        </a:p>
      </dgm:t>
    </dgm:pt>
    <dgm:pt modelId="{4E6FF6E1-0D9F-44E2-83B8-4C1F078285FE}" type="sibTrans" cxnId="{21CF575E-1391-4FC5-BBB6-B9ADA5819D69}">
      <dgm:prSet/>
      <dgm:spPr/>
      <dgm:t>
        <a:bodyPr/>
        <a:lstStyle/>
        <a:p>
          <a:endParaRPr lang="ru-RU"/>
        </a:p>
      </dgm:t>
    </dgm:pt>
    <dgm:pt modelId="{7A0FBB65-B586-45C4-A0B9-F7F637B1B720}" type="pres">
      <dgm:prSet presAssocID="{C588B561-BDD3-4692-AC72-4A8DCC740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5F863-8E84-4038-8A26-B1CCDFCAA45B}" type="pres">
      <dgm:prSet presAssocID="{8F61EEC1-32F0-4E6E-A2E5-7338BF3E1F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F575E-1391-4FC5-BBB6-B9ADA5819D69}" srcId="{C588B561-BDD3-4692-AC72-4A8DCC7401CE}" destId="{8F61EEC1-32F0-4E6E-A2E5-7338BF3E1F74}" srcOrd="0" destOrd="0" parTransId="{586556FF-0D9F-47B5-9B71-27056543027E}" sibTransId="{4E6FF6E1-0D9F-44E2-83B8-4C1F078285FE}"/>
    <dgm:cxn modelId="{25FA90C0-1291-4F40-8EE6-176504D3CA94}" type="presOf" srcId="{C588B561-BDD3-4692-AC72-4A8DCC7401CE}" destId="{7A0FBB65-B586-45C4-A0B9-F7F637B1B720}" srcOrd="0" destOrd="0" presId="urn:microsoft.com/office/officeart/2005/8/layout/vList2"/>
    <dgm:cxn modelId="{5218BD54-65EA-4D0B-B932-514B6770A092}" type="presOf" srcId="{8F61EEC1-32F0-4E6E-A2E5-7338BF3E1F74}" destId="{B7C5F863-8E84-4038-8A26-B1CCDFCAA45B}" srcOrd="0" destOrd="0" presId="urn:microsoft.com/office/officeart/2005/8/layout/vList2"/>
    <dgm:cxn modelId="{4A5FA901-0C0E-4B77-A310-AADB11517332}" type="presParOf" srcId="{7A0FBB65-B586-45C4-A0B9-F7F637B1B720}" destId="{B7C5F863-8E84-4038-8A26-B1CCDFCAA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92355E9-47E8-4148-B129-209BA6214D8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E18499-A192-447F-9AB6-2664ACD514F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пособия и игры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AAAD5-561E-4187-8C51-08BF1721A707}" type="parTrans" cxnId="{05A5F4C5-595E-4D54-AD51-D08B1A193BF8}">
      <dgm:prSet/>
      <dgm:spPr/>
      <dgm:t>
        <a:bodyPr/>
        <a:lstStyle/>
        <a:p>
          <a:endParaRPr lang="ru-RU"/>
        </a:p>
      </dgm:t>
    </dgm:pt>
    <dgm:pt modelId="{05DAD265-3333-4950-B39C-0C488941A35F}" type="sibTrans" cxnId="{05A5F4C5-595E-4D54-AD51-D08B1A193BF8}">
      <dgm:prSet/>
      <dgm:spPr/>
      <dgm:t>
        <a:bodyPr/>
        <a:lstStyle/>
        <a:p>
          <a:endParaRPr lang="ru-RU"/>
        </a:p>
      </dgm:t>
    </dgm:pt>
    <dgm:pt modelId="{7F5CE9E8-A974-4616-B156-851F4F070421}" type="pres">
      <dgm:prSet presAssocID="{A92355E9-47E8-4148-B129-209BA6214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DB239-6318-42C4-A4DB-D26853FE4710}" type="pres">
      <dgm:prSet presAssocID="{EDE18499-A192-447F-9AB6-2664ACD514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99671-B52F-4D46-BA75-33362E27CA01}" type="presOf" srcId="{EDE18499-A192-447F-9AB6-2664ACD514F1}" destId="{0C7DB239-6318-42C4-A4DB-D26853FE4710}" srcOrd="0" destOrd="0" presId="urn:microsoft.com/office/officeart/2005/8/layout/vList2"/>
    <dgm:cxn modelId="{05A5F4C5-595E-4D54-AD51-D08B1A193BF8}" srcId="{A92355E9-47E8-4148-B129-209BA6214D8D}" destId="{EDE18499-A192-447F-9AB6-2664ACD514F1}" srcOrd="0" destOrd="0" parTransId="{69BAAAD5-561E-4187-8C51-08BF1721A707}" sibTransId="{05DAD265-3333-4950-B39C-0C488941A35F}"/>
    <dgm:cxn modelId="{78A7AE11-F19F-450E-B201-7921CB6B45C7}" type="presOf" srcId="{A92355E9-47E8-4148-B129-209BA6214D8D}" destId="{7F5CE9E8-A974-4616-B156-851F4F070421}" srcOrd="0" destOrd="0" presId="urn:microsoft.com/office/officeart/2005/8/layout/vList2"/>
    <dgm:cxn modelId="{FE9FC30B-F315-4C8A-8797-EEFEC1FF6096}" type="presParOf" srcId="{7F5CE9E8-A974-4616-B156-851F4F070421}" destId="{0C7DB239-6318-42C4-A4DB-D26853FE47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126C239-B7CA-4BF2-B1F6-5C6E2D900AE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FCF52D-14ED-4B8E-A331-27EB2309921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литература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FB4DF-7900-4B8E-AC64-E76D80498E89}" type="parTrans" cxnId="{C95FDCEC-1084-42BC-AF4A-76C8F554CE89}">
      <dgm:prSet/>
      <dgm:spPr/>
      <dgm:t>
        <a:bodyPr/>
        <a:lstStyle/>
        <a:p>
          <a:endParaRPr lang="ru-RU"/>
        </a:p>
      </dgm:t>
    </dgm:pt>
    <dgm:pt modelId="{35661A34-E7F6-4766-927F-8F9263CA7E48}" type="sibTrans" cxnId="{C95FDCEC-1084-42BC-AF4A-76C8F554CE89}">
      <dgm:prSet/>
      <dgm:spPr/>
      <dgm:t>
        <a:bodyPr/>
        <a:lstStyle/>
        <a:p>
          <a:endParaRPr lang="ru-RU"/>
        </a:p>
      </dgm:t>
    </dgm:pt>
    <dgm:pt modelId="{89A2014A-C741-46E5-97C4-D633F7DFE139}" type="pres">
      <dgm:prSet presAssocID="{0126C239-B7CA-4BF2-B1F6-5C6E2D900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40A8-E09C-4785-B3DA-FA6ECE5C41ED}" type="pres">
      <dgm:prSet presAssocID="{89FCF52D-14ED-4B8E-A331-27EB230992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F8F0B-7D79-4077-B9B3-8FA33C4ADAED}" type="presOf" srcId="{0126C239-B7CA-4BF2-B1F6-5C6E2D900AE2}" destId="{89A2014A-C741-46E5-97C4-D633F7DFE139}" srcOrd="0" destOrd="0" presId="urn:microsoft.com/office/officeart/2005/8/layout/vList2"/>
    <dgm:cxn modelId="{C95FDCEC-1084-42BC-AF4A-76C8F554CE89}" srcId="{0126C239-B7CA-4BF2-B1F6-5C6E2D900AE2}" destId="{89FCF52D-14ED-4B8E-A331-27EB23099211}" srcOrd="0" destOrd="0" parTransId="{741FB4DF-7900-4B8E-AC64-E76D80498E89}" sibTransId="{35661A34-E7F6-4766-927F-8F9263CA7E48}"/>
    <dgm:cxn modelId="{6284C5CC-EA08-401B-8408-5B8C9E6A0642}" type="presOf" srcId="{89FCF52D-14ED-4B8E-A331-27EB23099211}" destId="{43D940A8-E09C-4785-B3DA-FA6ECE5C41ED}" srcOrd="0" destOrd="0" presId="urn:microsoft.com/office/officeart/2005/8/layout/vList2"/>
    <dgm:cxn modelId="{270F0D7F-CBC6-4D12-B164-587216BC226E}" type="presParOf" srcId="{89A2014A-C741-46E5-97C4-D633F7DFE139}" destId="{43D940A8-E09C-4785-B3DA-FA6ECE5C41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95C1F17-4399-425D-B340-A0403F7AAE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14176-1B18-4E36-AF6A-5741749C5F2D}">
      <dgm:prSet custT="1"/>
      <dgm:spPr/>
      <dgm:t>
        <a:bodyPr/>
        <a:lstStyle/>
        <a:p>
          <a:pPr algn="l" rtl="0"/>
          <a:endParaRPr lang="ru-RU" sz="4400" b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Спасибо за внимание!  </a:t>
          </a:r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4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44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900" dirty="0" smtClean="0"/>
            <a:t/>
          </a:r>
          <a:br>
            <a:rPr lang="ru-RU" sz="2900" dirty="0" smtClean="0"/>
          </a:br>
          <a:endParaRPr lang="ru-RU" sz="2900" dirty="0"/>
        </a:p>
      </dgm:t>
    </dgm:pt>
    <dgm:pt modelId="{D2D26FD7-29BE-48EA-8C22-34534783BA31}" type="parTrans" cxnId="{375941D5-62F6-4453-BE67-A4F5E167FE2D}">
      <dgm:prSet/>
      <dgm:spPr/>
      <dgm:t>
        <a:bodyPr/>
        <a:lstStyle/>
        <a:p>
          <a:endParaRPr lang="ru-RU"/>
        </a:p>
      </dgm:t>
    </dgm:pt>
    <dgm:pt modelId="{68BBCB47-6CC6-49A4-B816-39DC0B59E5F2}" type="sibTrans" cxnId="{375941D5-62F6-4453-BE67-A4F5E167FE2D}">
      <dgm:prSet/>
      <dgm:spPr/>
      <dgm:t>
        <a:bodyPr/>
        <a:lstStyle/>
        <a:p>
          <a:endParaRPr lang="ru-RU"/>
        </a:p>
      </dgm:t>
    </dgm:pt>
    <dgm:pt modelId="{7F82F95C-BE45-4A7C-AF48-A1EEEE5A4270}" type="pres">
      <dgm:prSet presAssocID="{B95C1F17-4399-425D-B340-A0403F7AAE89}" presName="linear" presStyleCnt="0">
        <dgm:presLayoutVars>
          <dgm:animLvl val="lvl"/>
          <dgm:resizeHandles val="exact"/>
        </dgm:presLayoutVars>
      </dgm:prSet>
      <dgm:spPr/>
    </dgm:pt>
    <dgm:pt modelId="{F3DD0B54-31C4-4915-9F3A-3FE6D1F19C11}" type="pres">
      <dgm:prSet presAssocID="{87A14176-1B18-4E36-AF6A-5741749C5F2D}" presName="parentText" presStyleLbl="node1" presStyleIdx="0" presStyleCnt="1" custLinFactNeighborX="971" custLinFactNeighborY="-13">
        <dgm:presLayoutVars>
          <dgm:chMax val="0"/>
          <dgm:bulletEnabled val="1"/>
        </dgm:presLayoutVars>
      </dgm:prSet>
      <dgm:spPr/>
    </dgm:pt>
  </dgm:ptLst>
  <dgm:cxnLst>
    <dgm:cxn modelId="{0F10E175-BA54-4235-8A7B-FFA13EEFD3D1}" type="presOf" srcId="{87A14176-1B18-4E36-AF6A-5741749C5F2D}" destId="{F3DD0B54-31C4-4915-9F3A-3FE6D1F19C11}" srcOrd="0" destOrd="0" presId="urn:microsoft.com/office/officeart/2005/8/layout/vList2"/>
    <dgm:cxn modelId="{D9F748AA-9920-4362-B917-F364A78544EF}" type="presOf" srcId="{B95C1F17-4399-425D-B340-A0403F7AAE89}" destId="{7F82F95C-BE45-4A7C-AF48-A1EEEE5A4270}" srcOrd="0" destOrd="0" presId="urn:microsoft.com/office/officeart/2005/8/layout/vList2"/>
    <dgm:cxn modelId="{375941D5-62F6-4453-BE67-A4F5E167FE2D}" srcId="{B95C1F17-4399-425D-B340-A0403F7AAE89}" destId="{87A14176-1B18-4E36-AF6A-5741749C5F2D}" srcOrd="0" destOrd="0" parTransId="{D2D26FD7-29BE-48EA-8C22-34534783BA31}" sibTransId="{68BBCB47-6CC6-49A4-B816-39DC0B59E5F2}"/>
    <dgm:cxn modelId="{095B147C-F851-4E52-A4A9-A7AA140F4EA9}" type="presParOf" srcId="{7F82F95C-BE45-4A7C-AF48-A1EEEE5A4270}" destId="{F3DD0B54-31C4-4915-9F3A-3FE6D1F19C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6D5C5-F78B-479F-844A-FE75146EDAD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0E2633-0125-4C7D-8790-7A1733E5064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— образная, богатая синонимами, дополнениями и описаниями речь у детей дошкольного возраста – явление очень редкое. В речи детей существуют множество проблем.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A4A5E-5C91-48DF-9D87-610C97B1283C}" type="parTrans" cxnId="{94476063-04B4-4359-8109-91160E2341CF}">
      <dgm:prSet/>
      <dgm:spPr/>
      <dgm:t>
        <a:bodyPr/>
        <a:lstStyle/>
        <a:p>
          <a:endParaRPr lang="ru-RU"/>
        </a:p>
      </dgm:t>
    </dgm:pt>
    <dgm:pt modelId="{9449F30E-9482-4FB0-8E2F-078CBE6849D7}" type="sibTrans" cxnId="{94476063-04B4-4359-8109-91160E2341CF}">
      <dgm:prSet/>
      <dgm:spPr/>
      <dgm:t>
        <a:bodyPr/>
        <a:lstStyle/>
        <a:p>
          <a:endParaRPr lang="ru-RU"/>
        </a:p>
      </dgm:t>
    </dgm:pt>
    <dgm:pt modelId="{B44A0164-590D-4B47-B4C4-75C2289E8296}" type="pres">
      <dgm:prSet presAssocID="{5156D5C5-F78B-479F-844A-FE75146EDA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2FFC3-D106-4B46-BCEB-84F0C5F1B484}" type="pres">
      <dgm:prSet presAssocID="{400E2633-0125-4C7D-8790-7A1733E506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8A8D9-49D3-45A3-8ADA-DFE3BA608519}" type="presOf" srcId="{5156D5C5-F78B-479F-844A-FE75146EDAD5}" destId="{B44A0164-590D-4B47-B4C4-75C2289E8296}" srcOrd="0" destOrd="0" presId="urn:microsoft.com/office/officeart/2005/8/layout/vList2"/>
    <dgm:cxn modelId="{61EAB23E-412E-4903-AC18-08415344A358}" type="presOf" srcId="{400E2633-0125-4C7D-8790-7A1733E50642}" destId="{6822FFC3-D106-4B46-BCEB-84F0C5F1B484}" srcOrd="0" destOrd="0" presId="urn:microsoft.com/office/officeart/2005/8/layout/vList2"/>
    <dgm:cxn modelId="{94476063-04B4-4359-8109-91160E2341CF}" srcId="{5156D5C5-F78B-479F-844A-FE75146EDAD5}" destId="{400E2633-0125-4C7D-8790-7A1733E50642}" srcOrd="0" destOrd="0" parTransId="{4BFA4A5E-5C91-48DF-9D87-610C97B1283C}" sibTransId="{9449F30E-9482-4FB0-8E2F-078CBE6849D7}"/>
    <dgm:cxn modelId="{5628972A-08C0-4EB6-B68A-2B91C842798D}" type="presParOf" srcId="{B44A0164-590D-4B47-B4C4-75C2289E8296}" destId="{6822FFC3-D106-4B46-BCEB-84F0C5F1B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8F4FE-997B-456D-A313-2B2203A8A8C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52C78-88A0-4844-A439-E2DD72C2D6F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Односложная, состоящая лишь из простых предложений речь. Неспособность грамматически правильно построить распространенное предложение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A4F21-6957-471A-A0DA-D5B89938DCDC}" type="parTrans" cxnId="{C700A03C-E768-404E-8514-6CAF415E0FCC}">
      <dgm:prSet/>
      <dgm:spPr/>
      <dgm:t>
        <a:bodyPr/>
        <a:lstStyle/>
        <a:p>
          <a:endParaRPr lang="ru-RU"/>
        </a:p>
      </dgm:t>
    </dgm:pt>
    <dgm:pt modelId="{B8FD664C-FD0F-4359-B6AC-40AB94AED1D2}" type="sibTrans" cxnId="{C700A03C-E768-404E-8514-6CAF415E0FCC}">
      <dgm:prSet/>
      <dgm:spPr/>
      <dgm:t>
        <a:bodyPr/>
        <a:lstStyle/>
        <a:p>
          <a:endParaRPr lang="ru-RU"/>
        </a:p>
      </dgm:t>
    </dgm:pt>
    <dgm:pt modelId="{FAAFEC99-AB06-46DD-AA4E-71B2D14D641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Бедность речи. Недостаточный словарный запас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F99AF-9964-49B7-BAA7-267AEDBFAE7B}" type="parTrans" cxnId="{C4D2FF56-7DFA-48ED-9E99-F942D525E077}">
      <dgm:prSet/>
      <dgm:spPr/>
      <dgm:t>
        <a:bodyPr/>
        <a:lstStyle/>
        <a:p>
          <a:endParaRPr lang="ru-RU"/>
        </a:p>
      </dgm:t>
    </dgm:pt>
    <dgm:pt modelId="{0812EA71-9940-4DEA-904B-38B512A35AF1}" type="sibTrans" cxnId="{C4D2FF56-7DFA-48ED-9E99-F942D525E077}">
      <dgm:prSet/>
      <dgm:spPr/>
      <dgm:t>
        <a:bodyPr/>
        <a:lstStyle/>
        <a:p>
          <a:endParaRPr lang="ru-RU"/>
        </a:p>
      </dgm:t>
    </dgm:pt>
    <dgm:pt modelId="{258513BE-16A6-49F7-B865-C82371D2781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Употребление нелитературных слов и выражений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26F8E-A3C7-4C81-996E-3D4342DD1991}" type="parTrans" cxnId="{9F22555D-F293-48B6-AE50-0E2120A21D9D}">
      <dgm:prSet/>
      <dgm:spPr/>
      <dgm:t>
        <a:bodyPr/>
        <a:lstStyle/>
        <a:p>
          <a:endParaRPr lang="ru-RU"/>
        </a:p>
      </dgm:t>
    </dgm:pt>
    <dgm:pt modelId="{0AC24226-1F39-4EC1-9C86-FAF860235A98}" type="sibTrans" cxnId="{9F22555D-F293-48B6-AE50-0E2120A21D9D}">
      <dgm:prSet/>
      <dgm:spPr/>
      <dgm:t>
        <a:bodyPr/>
        <a:lstStyle/>
        <a:p>
          <a:endParaRPr lang="ru-RU"/>
        </a:p>
      </dgm:t>
    </dgm:pt>
    <dgm:pt modelId="{B72FB981-58D5-44FE-9425-C5BDABD880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Бедная диалогическая речь: неспособность грамотно и доступно сформулировать вопрос, построить краткий или развернутый ответ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E62F3-7DDE-4451-8726-0CF388043D5B}" type="parTrans" cxnId="{746FC473-C54F-4C3F-93DA-C14F0BDB9632}">
      <dgm:prSet/>
      <dgm:spPr/>
      <dgm:t>
        <a:bodyPr/>
        <a:lstStyle/>
        <a:p>
          <a:endParaRPr lang="ru-RU"/>
        </a:p>
      </dgm:t>
    </dgm:pt>
    <dgm:pt modelId="{B60AE50E-96CE-40AA-919D-0154634C04F8}" type="sibTrans" cxnId="{746FC473-C54F-4C3F-93DA-C14F0BDB9632}">
      <dgm:prSet/>
      <dgm:spPr/>
      <dgm:t>
        <a:bodyPr/>
        <a:lstStyle/>
        <a:p>
          <a:endParaRPr lang="ru-RU"/>
        </a:p>
      </dgm:t>
    </dgm:pt>
    <dgm:pt modelId="{54BAC846-A271-4C0C-839F-E49CA909B78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Трудности в  построении  монолога: например, сюжетный или описательный рассказ на предложенную тему, пересказ текста своими словами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4D276-5E0D-48C6-AAC2-35121ECF876D}" type="parTrans" cxnId="{FEB43E9B-ABE9-4B1B-955E-AEED95C64506}">
      <dgm:prSet/>
      <dgm:spPr/>
      <dgm:t>
        <a:bodyPr/>
        <a:lstStyle/>
        <a:p>
          <a:endParaRPr lang="ru-RU"/>
        </a:p>
      </dgm:t>
    </dgm:pt>
    <dgm:pt modelId="{EFBEB2B4-34FD-4B28-A9F6-0F32F775E0E2}" type="sibTrans" cxnId="{FEB43E9B-ABE9-4B1B-955E-AEED95C64506}">
      <dgm:prSet/>
      <dgm:spPr/>
      <dgm:t>
        <a:bodyPr/>
        <a:lstStyle/>
        <a:p>
          <a:endParaRPr lang="ru-RU"/>
        </a:p>
      </dgm:t>
    </dgm:pt>
    <dgm:pt modelId="{715AFB04-15FB-42A8-964B-975D084C2E2D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логического обоснования своих утверждений и выводов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4010E-EA4E-4BD2-A598-D592F69C0C5D}" type="parTrans" cxnId="{B91E8B41-1552-460C-A1EB-C806E93C46F8}">
      <dgm:prSet/>
      <dgm:spPr/>
      <dgm:t>
        <a:bodyPr/>
        <a:lstStyle/>
        <a:p>
          <a:endParaRPr lang="ru-RU"/>
        </a:p>
      </dgm:t>
    </dgm:pt>
    <dgm:pt modelId="{CD026219-6B6B-4749-B527-0C3711376336}" type="sibTrans" cxnId="{B91E8B41-1552-460C-A1EB-C806E93C46F8}">
      <dgm:prSet/>
      <dgm:spPr/>
      <dgm:t>
        <a:bodyPr/>
        <a:lstStyle/>
        <a:p>
          <a:endParaRPr lang="ru-RU"/>
        </a:p>
      </dgm:t>
    </dgm:pt>
    <dgm:pt modelId="{80597364-C019-4EE5-A264-8A1772CCAF42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навыков культуры речи: неумение использовать интонации, регулировать громкость голоса и темп речи и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6F685-3861-414F-8178-D542435C1ACB}" type="parTrans" cxnId="{D47411E6-D4B8-48D5-93ED-7C12EB9C0405}">
      <dgm:prSet/>
      <dgm:spPr/>
      <dgm:t>
        <a:bodyPr/>
        <a:lstStyle/>
        <a:p>
          <a:endParaRPr lang="ru-RU"/>
        </a:p>
      </dgm:t>
    </dgm:pt>
    <dgm:pt modelId="{7150DD2E-1673-4651-949C-500DD52A3F76}" type="sibTrans" cxnId="{D47411E6-D4B8-48D5-93ED-7C12EB9C0405}">
      <dgm:prSet/>
      <dgm:spPr/>
      <dgm:t>
        <a:bodyPr/>
        <a:lstStyle/>
        <a:p>
          <a:endParaRPr lang="ru-RU"/>
        </a:p>
      </dgm:t>
    </dgm:pt>
    <dgm:pt modelId="{C8DDA000-4ABC-4D58-98C2-05B4D0EE315F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Плохая дикция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A7193-8CD8-46DF-B861-3A7A580C0770}" type="parTrans" cxnId="{A4993DFF-809B-46DC-8B0E-19B625AA889A}">
      <dgm:prSet/>
      <dgm:spPr/>
      <dgm:t>
        <a:bodyPr/>
        <a:lstStyle/>
        <a:p>
          <a:endParaRPr lang="ru-RU"/>
        </a:p>
      </dgm:t>
    </dgm:pt>
    <dgm:pt modelId="{BEF6F8DD-9798-40D4-94DF-467033B26E03}" type="sibTrans" cxnId="{A4993DFF-809B-46DC-8B0E-19B625AA889A}">
      <dgm:prSet/>
      <dgm:spPr/>
      <dgm:t>
        <a:bodyPr/>
        <a:lstStyle/>
        <a:p>
          <a:endParaRPr lang="ru-RU"/>
        </a:p>
      </dgm:t>
    </dgm:pt>
    <dgm:pt modelId="{C6787F46-4E99-44FC-A5E7-BBFF38C68EAD}" type="pres">
      <dgm:prSet presAssocID="{D578F4FE-997B-456D-A313-2B2203A8A8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EC41B-0A98-44EE-9B14-D7EF8D5DF61C}" type="pres">
      <dgm:prSet presAssocID="{3C152C78-88A0-4844-A439-E2DD72C2D6F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B84AA-049D-41E2-9C7C-7274151618BD}" type="pres">
      <dgm:prSet presAssocID="{B8FD664C-FD0F-4359-B6AC-40AB94AED1D2}" presName="spacer" presStyleCnt="0"/>
      <dgm:spPr/>
    </dgm:pt>
    <dgm:pt modelId="{62876689-CAE3-4CC1-8B89-7A7078609809}" type="pres">
      <dgm:prSet presAssocID="{FAAFEC99-AB06-46DD-AA4E-71B2D14D641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D99D9-C27A-4D73-B96A-E3384B80795F}" type="pres">
      <dgm:prSet presAssocID="{0812EA71-9940-4DEA-904B-38B512A35AF1}" presName="spacer" presStyleCnt="0"/>
      <dgm:spPr/>
    </dgm:pt>
    <dgm:pt modelId="{D8C085A1-7E5C-48E1-B0D0-BFF8F3886AF7}" type="pres">
      <dgm:prSet presAssocID="{258513BE-16A6-49F7-B865-C82371D27818}" presName="parentText" presStyleLbl="node1" presStyleIdx="2" presStyleCnt="8" custLinFactNeighborX="892" custLinFactNeighborY="86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B1924-63E5-4FF1-84E0-9F3B3675473E}" type="pres">
      <dgm:prSet presAssocID="{0AC24226-1F39-4EC1-9C86-FAF860235A98}" presName="spacer" presStyleCnt="0"/>
      <dgm:spPr/>
    </dgm:pt>
    <dgm:pt modelId="{BFDE7A95-7385-4D8B-B951-D6848DDE69EC}" type="pres">
      <dgm:prSet presAssocID="{B72FB981-58D5-44FE-9425-C5BDABD8807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80EF-1106-4ABC-BADB-A8C19719A144}" type="pres">
      <dgm:prSet presAssocID="{B60AE50E-96CE-40AA-919D-0154634C04F8}" presName="spacer" presStyleCnt="0"/>
      <dgm:spPr/>
    </dgm:pt>
    <dgm:pt modelId="{ABF7523F-C841-41E2-8DFB-95D7B8D28CA5}" type="pres">
      <dgm:prSet presAssocID="{54BAC846-A271-4C0C-839F-E49CA909B78A}" presName="parentText" presStyleLbl="node1" presStyleIdx="4" presStyleCnt="8" custLinFactY="-989" custLinFactNeighborX="-9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57FA2-E8D9-441B-9EB3-E12E7A369CDB}" type="pres">
      <dgm:prSet presAssocID="{EFBEB2B4-34FD-4B28-A9F6-0F32F775E0E2}" presName="spacer" presStyleCnt="0"/>
      <dgm:spPr/>
    </dgm:pt>
    <dgm:pt modelId="{EBC05BF1-2AAD-484B-8C5C-CACDAE2CB079}" type="pres">
      <dgm:prSet presAssocID="{715AFB04-15FB-42A8-964B-975D084C2E2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8E6A-3553-4C15-AFCC-21E2B5532A62}" type="pres">
      <dgm:prSet presAssocID="{CD026219-6B6B-4749-B527-0C3711376336}" presName="spacer" presStyleCnt="0"/>
      <dgm:spPr/>
    </dgm:pt>
    <dgm:pt modelId="{F352BA14-5D23-4500-AE01-C8C7C40DB282}" type="pres">
      <dgm:prSet presAssocID="{80597364-C019-4EE5-A264-8A1772CCAF42}" presName="parentText" presStyleLbl="node1" presStyleIdx="6" presStyleCnt="8" custLinFactNeighborY="26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B33E-CDD3-41F3-8428-4BE664498A1D}" type="pres">
      <dgm:prSet presAssocID="{7150DD2E-1673-4651-949C-500DD52A3F76}" presName="spacer" presStyleCnt="0"/>
      <dgm:spPr/>
    </dgm:pt>
    <dgm:pt modelId="{B73E5136-E361-4225-9F6D-E37F3D974F24}" type="pres">
      <dgm:prSet presAssocID="{C8DDA000-4ABC-4D58-98C2-05B4D0EE315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1BE6E-2D25-4A4B-B6D1-8FADC1AACDF7}" type="presOf" srcId="{3C152C78-88A0-4844-A439-E2DD72C2D6F0}" destId="{7E4EC41B-0A98-44EE-9B14-D7EF8D5DF61C}" srcOrd="0" destOrd="0" presId="urn:microsoft.com/office/officeart/2005/8/layout/vList2"/>
    <dgm:cxn modelId="{97CFDDDF-56D2-49B5-AAD7-5B11F2D724D6}" type="presOf" srcId="{80597364-C019-4EE5-A264-8A1772CCAF42}" destId="{F352BA14-5D23-4500-AE01-C8C7C40DB282}" srcOrd="0" destOrd="0" presId="urn:microsoft.com/office/officeart/2005/8/layout/vList2"/>
    <dgm:cxn modelId="{1E7E463A-710C-4787-9B8E-288A0479528B}" type="presOf" srcId="{258513BE-16A6-49F7-B865-C82371D27818}" destId="{D8C085A1-7E5C-48E1-B0D0-BFF8F3886AF7}" srcOrd="0" destOrd="0" presId="urn:microsoft.com/office/officeart/2005/8/layout/vList2"/>
    <dgm:cxn modelId="{59988696-3659-44FC-995E-0BEC07EBAF57}" type="presOf" srcId="{C8DDA000-4ABC-4D58-98C2-05B4D0EE315F}" destId="{B73E5136-E361-4225-9F6D-E37F3D974F24}" srcOrd="0" destOrd="0" presId="urn:microsoft.com/office/officeart/2005/8/layout/vList2"/>
    <dgm:cxn modelId="{9F22555D-F293-48B6-AE50-0E2120A21D9D}" srcId="{D578F4FE-997B-456D-A313-2B2203A8A8C9}" destId="{258513BE-16A6-49F7-B865-C82371D27818}" srcOrd="2" destOrd="0" parTransId="{23426F8E-A3C7-4C81-996E-3D4342DD1991}" sibTransId="{0AC24226-1F39-4EC1-9C86-FAF860235A98}"/>
    <dgm:cxn modelId="{C4D2FF56-7DFA-48ED-9E99-F942D525E077}" srcId="{D578F4FE-997B-456D-A313-2B2203A8A8C9}" destId="{FAAFEC99-AB06-46DD-AA4E-71B2D14D641E}" srcOrd="1" destOrd="0" parTransId="{2A7F99AF-9964-49B7-BAA7-267AEDBFAE7B}" sibTransId="{0812EA71-9940-4DEA-904B-38B512A35AF1}"/>
    <dgm:cxn modelId="{CC894DA2-4FA3-438F-B918-186DFCDFB7A1}" type="presOf" srcId="{715AFB04-15FB-42A8-964B-975D084C2E2D}" destId="{EBC05BF1-2AAD-484B-8C5C-CACDAE2CB079}" srcOrd="0" destOrd="0" presId="urn:microsoft.com/office/officeart/2005/8/layout/vList2"/>
    <dgm:cxn modelId="{13A69B7F-CCB8-4728-BECB-A6AA32F4ADCC}" type="presOf" srcId="{B72FB981-58D5-44FE-9425-C5BDABD88076}" destId="{BFDE7A95-7385-4D8B-B951-D6848DDE69EC}" srcOrd="0" destOrd="0" presId="urn:microsoft.com/office/officeart/2005/8/layout/vList2"/>
    <dgm:cxn modelId="{A4993DFF-809B-46DC-8B0E-19B625AA889A}" srcId="{D578F4FE-997B-456D-A313-2B2203A8A8C9}" destId="{C8DDA000-4ABC-4D58-98C2-05B4D0EE315F}" srcOrd="7" destOrd="0" parTransId="{59FA7193-8CD8-46DF-B861-3A7A580C0770}" sibTransId="{BEF6F8DD-9798-40D4-94DF-467033B26E03}"/>
    <dgm:cxn modelId="{D273CE0D-DA73-43A7-AC62-9FE32BAC4895}" type="presOf" srcId="{D578F4FE-997B-456D-A313-2B2203A8A8C9}" destId="{C6787F46-4E99-44FC-A5E7-BBFF38C68EAD}" srcOrd="0" destOrd="0" presId="urn:microsoft.com/office/officeart/2005/8/layout/vList2"/>
    <dgm:cxn modelId="{2A9E6EF1-3359-4B39-AF66-B5C2AFB828C3}" type="presOf" srcId="{54BAC846-A271-4C0C-839F-E49CA909B78A}" destId="{ABF7523F-C841-41E2-8DFB-95D7B8D28CA5}" srcOrd="0" destOrd="0" presId="urn:microsoft.com/office/officeart/2005/8/layout/vList2"/>
    <dgm:cxn modelId="{D47411E6-D4B8-48D5-93ED-7C12EB9C0405}" srcId="{D578F4FE-997B-456D-A313-2B2203A8A8C9}" destId="{80597364-C019-4EE5-A264-8A1772CCAF42}" srcOrd="6" destOrd="0" parTransId="{8A46F685-3861-414F-8178-D542435C1ACB}" sibTransId="{7150DD2E-1673-4651-949C-500DD52A3F76}"/>
    <dgm:cxn modelId="{C700A03C-E768-404E-8514-6CAF415E0FCC}" srcId="{D578F4FE-997B-456D-A313-2B2203A8A8C9}" destId="{3C152C78-88A0-4844-A439-E2DD72C2D6F0}" srcOrd="0" destOrd="0" parTransId="{1B6A4F21-6957-471A-A0DA-D5B89938DCDC}" sibTransId="{B8FD664C-FD0F-4359-B6AC-40AB94AED1D2}"/>
    <dgm:cxn modelId="{FEB43E9B-ABE9-4B1B-955E-AEED95C64506}" srcId="{D578F4FE-997B-456D-A313-2B2203A8A8C9}" destId="{54BAC846-A271-4C0C-839F-E49CA909B78A}" srcOrd="4" destOrd="0" parTransId="{18B4D276-5E0D-48C6-AAC2-35121ECF876D}" sibTransId="{EFBEB2B4-34FD-4B28-A9F6-0F32F775E0E2}"/>
    <dgm:cxn modelId="{F18E2D45-0BD9-40A6-80EA-3000E6F03286}" type="presOf" srcId="{FAAFEC99-AB06-46DD-AA4E-71B2D14D641E}" destId="{62876689-CAE3-4CC1-8B89-7A7078609809}" srcOrd="0" destOrd="0" presId="urn:microsoft.com/office/officeart/2005/8/layout/vList2"/>
    <dgm:cxn modelId="{B91E8B41-1552-460C-A1EB-C806E93C46F8}" srcId="{D578F4FE-997B-456D-A313-2B2203A8A8C9}" destId="{715AFB04-15FB-42A8-964B-975D084C2E2D}" srcOrd="5" destOrd="0" parTransId="{C464010E-EA4E-4BD2-A598-D592F69C0C5D}" sibTransId="{CD026219-6B6B-4749-B527-0C3711376336}"/>
    <dgm:cxn modelId="{746FC473-C54F-4C3F-93DA-C14F0BDB9632}" srcId="{D578F4FE-997B-456D-A313-2B2203A8A8C9}" destId="{B72FB981-58D5-44FE-9425-C5BDABD88076}" srcOrd="3" destOrd="0" parTransId="{29AE62F3-7DDE-4451-8726-0CF388043D5B}" sibTransId="{B60AE50E-96CE-40AA-919D-0154634C04F8}"/>
    <dgm:cxn modelId="{CFDA886A-F031-4913-830C-597F39145592}" type="presParOf" srcId="{C6787F46-4E99-44FC-A5E7-BBFF38C68EAD}" destId="{7E4EC41B-0A98-44EE-9B14-D7EF8D5DF61C}" srcOrd="0" destOrd="0" presId="urn:microsoft.com/office/officeart/2005/8/layout/vList2"/>
    <dgm:cxn modelId="{9915CE34-BF84-4F3C-91CE-7361F8CF146A}" type="presParOf" srcId="{C6787F46-4E99-44FC-A5E7-BBFF38C68EAD}" destId="{B2FB84AA-049D-41E2-9C7C-7274151618BD}" srcOrd="1" destOrd="0" presId="urn:microsoft.com/office/officeart/2005/8/layout/vList2"/>
    <dgm:cxn modelId="{1946E161-D38D-49AB-9E50-9B392E1F3320}" type="presParOf" srcId="{C6787F46-4E99-44FC-A5E7-BBFF38C68EAD}" destId="{62876689-CAE3-4CC1-8B89-7A7078609809}" srcOrd="2" destOrd="0" presId="urn:microsoft.com/office/officeart/2005/8/layout/vList2"/>
    <dgm:cxn modelId="{85B461FA-96EF-47FA-AFB2-0B089DB8AD69}" type="presParOf" srcId="{C6787F46-4E99-44FC-A5E7-BBFF38C68EAD}" destId="{724D99D9-C27A-4D73-B96A-E3384B80795F}" srcOrd="3" destOrd="0" presId="urn:microsoft.com/office/officeart/2005/8/layout/vList2"/>
    <dgm:cxn modelId="{6FAB68CC-DC06-4A15-BEDB-96C2A71F830F}" type="presParOf" srcId="{C6787F46-4E99-44FC-A5E7-BBFF38C68EAD}" destId="{D8C085A1-7E5C-48E1-B0D0-BFF8F3886AF7}" srcOrd="4" destOrd="0" presId="urn:microsoft.com/office/officeart/2005/8/layout/vList2"/>
    <dgm:cxn modelId="{8AFC0155-18E7-4189-B14F-FB10C0155BE3}" type="presParOf" srcId="{C6787F46-4E99-44FC-A5E7-BBFF38C68EAD}" destId="{692B1924-63E5-4FF1-84E0-9F3B3675473E}" srcOrd="5" destOrd="0" presId="urn:microsoft.com/office/officeart/2005/8/layout/vList2"/>
    <dgm:cxn modelId="{85F8FA7E-ADE5-4CF5-A3D3-EEBE72764AD0}" type="presParOf" srcId="{C6787F46-4E99-44FC-A5E7-BBFF38C68EAD}" destId="{BFDE7A95-7385-4D8B-B951-D6848DDE69EC}" srcOrd="6" destOrd="0" presId="urn:microsoft.com/office/officeart/2005/8/layout/vList2"/>
    <dgm:cxn modelId="{9EF2F540-D53C-4DA5-8DA6-2BB2F3ECD886}" type="presParOf" srcId="{C6787F46-4E99-44FC-A5E7-BBFF38C68EAD}" destId="{E93480EF-1106-4ABC-BADB-A8C19719A144}" srcOrd="7" destOrd="0" presId="urn:microsoft.com/office/officeart/2005/8/layout/vList2"/>
    <dgm:cxn modelId="{411FA9C2-A95B-49C2-86A5-BD246BD0C16A}" type="presParOf" srcId="{C6787F46-4E99-44FC-A5E7-BBFF38C68EAD}" destId="{ABF7523F-C841-41E2-8DFB-95D7B8D28CA5}" srcOrd="8" destOrd="0" presId="urn:microsoft.com/office/officeart/2005/8/layout/vList2"/>
    <dgm:cxn modelId="{E3DC1591-A025-4F86-8ABA-919637F82AD6}" type="presParOf" srcId="{C6787F46-4E99-44FC-A5E7-BBFF38C68EAD}" destId="{F4A57FA2-E8D9-441B-9EB3-E12E7A369CDB}" srcOrd="9" destOrd="0" presId="urn:microsoft.com/office/officeart/2005/8/layout/vList2"/>
    <dgm:cxn modelId="{A25CD7E5-EEA2-4477-85CF-B1E46FABE97C}" type="presParOf" srcId="{C6787F46-4E99-44FC-A5E7-BBFF38C68EAD}" destId="{EBC05BF1-2AAD-484B-8C5C-CACDAE2CB079}" srcOrd="10" destOrd="0" presId="urn:microsoft.com/office/officeart/2005/8/layout/vList2"/>
    <dgm:cxn modelId="{3C2CE953-9704-4EAA-B03B-3B568A149878}" type="presParOf" srcId="{C6787F46-4E99-44FC-A5E7-BBFF38C68EAD}" destId="{429B8E6A-3553-4C15-AFCC-21E2B5532A62}" srcOrd="11" destOrd="0" presId="urn:microsoft.com/office/officeart/2005/8/layout/vList2"/>
    <dgm:cxn modelId="{39137A74-CE73-43C1-A223-2D9E7DE57F03}" type="presParOf" srcId="{C6787F46-4E99-44FC-A5E7-BBFF38C68EAD}" destId="{F352BA14-5D23-4500-AE01-C8C7C40DB282}" srcOrd="12" destOrd="0" presId="urn:microsoft.com/office/officeart/2005/8/layout/vList2"/>
    <dgm:cxn modelId="{88C0D3A7-167B-40C9-B985-2FAE84642116}" type="presParOf" srcId="{C6787F46-4E99-44FC-A5E7-BBFF38C68EAD}" destId="{808FB33E-CDD3-41F3-8428-4BE664498A1D}" srcOrd="13" destOrd="0" presId="urn:microsoft.com/office/officeart/2005/8/layout/vList2"/>
    <dgm:cxn modelId="{A197CE8A-A1D7-453F-BBD8-C8C4DB09A3F5}" type="presParOf" srcId="{C6787F46-4E99-44FC-A5E7-BBFF38C68EAD}" destId="{B73E5136-E361-4225-9F6D-E37F3D974F2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C11CC1-DA18-46A2-B4C2-004384992BC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775C9-51ED-4311-8E06-8B7178239101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b="1" dirty="0" smtClean="0"/>
            <a:t>:</a:t>
          </a:r>
          <a:endParaRPr lang="ru-RU" dirty="0"/>
        </a:p>
      </dgm:t>
    </dgm:pt>
    <dgm:pt modelId="{E8011C99-7EA5-49DC-A0E6-7D3FAAC9BB46}" type="parTrans" cxnId="{0C556EB7-61EE-4B92-97EC-4ECD56434489}">
      <dgm:prSet/>
      <dgm:spPr/>
      <dgm:t>
        <a:bodyPr/>
        <a:lstStyle/>
        <a:p>
          <a:endParaRPr lang="ru-RU"/>
        </a:p>
      </dgm:t>
    </dgm:pt>
    <dgm:pt modelId="{E5AE9CE8-F851-4EC0-B9DC-13AC94A280AE}" type="sibTrans" cxnId="{0C556EB7-61EE-4B92-97EC-4ECD56434489}">
      <dgm:prSet/>
      <dgm:spPr/>
      <dgm:t>
        <a:bodyPr/>
        <a:lstStyle/>
        <a:p>
          <a:endParaRPr lang="ru-RU"/>
        </a:p>
      </dgm:t>
    </dgm:pt>
    <dgm:pt modelId="{0E160D4F-6BC9-4449-96AC-07CCDDEAD5CB}" type="pres">
      <dgm:prSet presAssocID="{F7C11CC1-DA18-46A2-B4C2-004384992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BE077-E45D-43F5-890B-F86C7BCC01E4}" type="pres">
      <dgm:prSet presAssocID="{CFB775C9-51ED-4311-8E06-8B7178239101}" presName="parentText" presStyleLbl="node1" presStyleIdx="0" presStyleCnt="1" custScaleX="63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56EB7-61EE-4B92-97EC-4ECD56434489}" srcId="{F7C11CC1-DA18-46A2-B4C2-004384992BC0}" destId="{CFB775C9-51ED-4311-8E06-8B7178239101}" srcOrd="0" destOrd="0" parTransId="{E8011C99-7EA5-49DC-A0E6-7D3FAAC9BB46}" sibTransId="{E5AE9CE8-F851-4EC0-B9DC-13AC94A280AE}"/>
    <dgm:cxn modelId="{68C10E79-A0B5-4A52-A228-22E82BA10D84}" type="presOf" srcId="{F7C11CC1-DA18-46A2-B4C2-004384992BC0}" destId="{0E160D4F-6BC9-4449-96AC-07CCDDEAD5CB}" srcOrd="0" destOrd="0" presId="urn:microsoft.com/office/officeart/2005/8/layout/vList2"/>
    <dgm:cxn modelId="{BA786BA4-897D-4A60-A254-1ACDA4A5F4D3}" type="presOf" srcId="{CFB775C9-51ED-4311-8E06-8B7178239101}" destId="{513BE077-E45D-43F5-890B-F86C7BCC01E4}" srcOrd="0" destOrd="0" presId="urn:microsoft.com/office/officeart/2005/8/layout/vList2"/>
    <dgm:cxn modelId="{D99C3501-EEDB-4D6F-8D1C-D24FF23DD703}" type="presParOf" srcId="{0E160D4F-6BC9-4449-96AC-07CCDDEAD5CB}" destId="{513BE077-E45D-43F5-890B-F86C7BCC01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C3DBE9-5F9F-4923-8F37-234F8A5BCA8F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17000-B30F-4603-A6B1-69DB6EF628C0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методов и приёмов работы по формированию и развитию связной речи детей старшего дошкольного возраста в логопедической работе с детьми.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78F46-E759-47F4-8C9E-BD65805B851F}" type="parTrans" cxnId="{479EAB5E-2D0F-45AF-A6AC-B154E5D85FCC}">
      <dgm:prSet/>
      <dgm:spPr/>
      <dgm:t>
        <a:bodyPr/>
        <a:lstStyle/>
        <a:p>
          <a:endParaRPr lang="ru-RU"/>
        </a:p>
      </dgm:t>
    </dgm:pt>
    <dgm:pt modelId="{238BF640-FD23-48A3-B88C-6FB75191CEC3}" type="sibTrans" cxnId="{479EAB5E-2D0F-45AF-A6AC-B154E5D85FCC}">
      <dgm:prSet/>
      <dgm:spPr/>
      <dgm:t>
        <a:bodyPr/>
        <a:lstStyle/>
        <a:p>
          <a:endParaRPr lang="ru-RU"/>
        </a:p>
      </dgm:t>
    </dgm:pt>
    <dgm:pt modelId="{8353E7D2-FF23-4272-A6D8-E0B2A430AC5F}" type="pres">
      <dgm:prSet presAssocID="{B7C3DBE9-5F9F-4923-8F37-234F8A5BCA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AF691-6CA5-40D4-BE28-BDD9102590E3}" type="pres">
      <dgm:prSet presAssocID="{91D17000-B30F-4603-A6B1-69DB6EF628C0}" presName="circ1TxSh" presStyleLbl="vennNode1" presStyleIdx="0" presStyleCnt="1" custScaleX="160465"/>
      <dgm:spPr/>
      <dgm:t>
        <a:bodyPr/>
        <a:lstStyle/>
        <a:p>
          <a:endParaRPr lang="ru-RU"/>
        </a:p>
      </dgm:t>
    </dgm:pt>
  </dgm:ptLst>
  <dgm:cxnLst>
    <dgm:cxn modelId="{B65094E6-0734-445E-BA2D-75CB0A87C251}" type="presOf" srcId="{B7C3DBE9-5F9F-4923-8F37-234F8A5BCA8F}" destId="{8353E7D2-FF23-4272-A6D8-E0B2A430AC5F}" srcOrd="0" destOrd="0" presId="urn:microsoft.com/office/officeart/2005/8/layout/venn1"/>
    <dgm:cxn modelId="{479EAB5E-2D0F-45AF-A6AC-B154E5D85FCC}" srcId="{B7C3DBE9-5F9F-4923-8F37-234F8A5BCA8F}" destId="{91D17000-B30F-4603-A6B1-69DB6EF628C0}" srcOrd="0" destOrd="0" parTransId="{6FE78F46-E759-47F4-8C9E-BD65805B851F}" sibTransId="{238BF640-FD23-48A3-B88C-6FB75191CEC3}"/>
    <dgm:cxn modelId="{3FF65FCB-9465-466F-888D-871E579DF2AA}" type="presOf" srcId="{91D17000-B30F-4603-A6B1-69DB6EF628C0}" destId="{1BEAF691-6CA5-40D4-BE28-BDD9102590E3}" srcOrd="0" destOrd="0" presId="urn:microsoft.com/office/officeart/2005/8/layout/venn1"/>
    <dgm:cxn modelId="{BC01BD31-71DE-44EA-998D-85C5CA4AD0E7}" type="presParOf" srcId="{8353E7D2-FF23-4272-A6D8-E0B2A430AC5F}" destId="{1BEAF691-6CA5-40D4-BE28-BDD9102590E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1E573B-712E-4959-854C-73D72E61618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0A25D-3F6E-4A1F-AA24-96C27B473A1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речевого развития: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8D293-43CB-47D1-B5DD-0F8122692BBE}" type="parTrans" cxnId="{6230CDE6-1DC6-49E0-AD26-84B6589566DC}">
      <dgm:prSet/>
      <dgm:spPr/>
      <dgm:t>
        <a:bodyPr/>
        <a:lstStyle/>
        <a:p>
          <a:endParaRPr lang="ru-RU"/>
        </a:p>
      </dgm:t>
    </dgm:pt>
    <dgm:pt modelId="{E031359B-F61E-44A1-A00C-C59667368655}" type="sibTrans" cxnId="{6230CDE6-1DC6-49E0-AD26-84B6589566DC}">
      <dgm:prSet/>
      <dgm:spPr/>
      <dgm:t>
        <a:bodyPr/>
        <a:lstStyle/>
        <a:p>
          <a:endParaRPr lang="ru-RU"/>
        </a:p>
      </dgm:t>
    </dgm:pt>
    <dgm:pt modelId="{53A271D4-82D7-4473-AAEB-0D634E31D4A8}" type="pres">
      <dgm:prSet presAssocID="{E71E573B-712E-4959-854C-73D72E616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374AA-5967-47ED-8A5D-21E3708A41CF}" type="pres">
      <dgm:prSet presAssocID="{4B80A25D-3F6E-4A1F-AA24-96C27B473A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7358A-3151-49FB-A33F-C5BDBE52393C}" type="presOf" srcId="{4B80A25D-3F6E-4A1F-AA24-96C27B473A17}" destId="{93C374AA-5967-47ED-8A5D-21E3708A41CF}" srcOrd="0" destOrd="0" presId="urn:microsoft.com/office/officeart/2005/8/layout/vList2"/>
    <dgm:cxn modelId="{6230CDE6-1DC6-49E0-AD26-84B6589566DC}" srcId="{E71E573B-712E-4959-854C-73D72E61618D}" destId="{4B80A25D-3F6E-4A1F-AA24-96C27B473A17}" srcOrd="0" destOrd="0" parTransId="{5DA8D293-43CB-47D1-B5DD-0F8122692BBE}" sibTransId="{E031359B-F61E-44A1-A00C-C59667368655}"/>
    <dgm:cxn modelId="{853ABCAD-F73C-42A4-B000-6297280E2BDE}" type="presOf" srcId="{E71E573B-712E-4959-854C-73D72E61618D}" destId="{53A271D4-82D7-4473-AAEB-0D634E31D4A8}" srcOrd="0" destOrd="0" presId="urn:microsoft.com/office/officeart/2005/8/layout/vList2"/>
    <dgm:cxn modelId="{11BCAA1A-3E1C-4682-BA98-840FC021D62C}" type="presParOf" srcId="{53A271D4-82D7-4473-AAEB-0D634E31D4A8}" destId="{93C374AA-5967-47ED-8A5D-21E3708A4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079B51-AADD-4D32-934C-85AF35161D1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6D8C7B-1CF1-4066-A66C-EDFAC7A46DEF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речью, как средством общения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978ED-D92C-44B3-96CB-E12E6C900627}" type="parTrans" cxnId="{C4BE701D-2255-47D9-A435-A1448E367234}">
      <dgm:prSet/>
      <dgm:spPr/>
      <dgm:t>
        <a:bodyPr/>
        <a:lstStyle/>
        <a:p>
          <a:endParaRPr lang="ru-RU"/>
        </a:p>
      </dgm:t>
    </dgm:pt>
    <dgm:pt modelId="{066B7E39-8BC4-475D-8621-A0BBCCB19D86}" type="sibTrans" cxnId="{C4BE701D-2255-47D9-A435-A1448E367234}">
      <dgm:prSet/>
      <dgm:spPr/>
      <dgm:t>
        <a:bodyPr/>
        <a:lstStyle/>
        <a:p>
          <a:endParaRPr lang="ru-RU"/>
        </a:p>
      </dgm:t>
    </dgm:pt>
    <dgm:pt modelId="{38641B60-912D-4713-B736-F418CA096DFE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Обогащение активного словаря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1E3BF-E99C-4D6F-9C45-CAA84DA754F9}" type="parTrans" cxnId="{6C779B6A-105D-4198-96CD-1101C223AAFF}">
      <dgm:prSet/>
      <dgm:spPr/>
      <dgm:t>
        <a:bodyPr/>
        <a:lstStyle/>
        <a:p>
          <a:endParaRPr lang="ru-RU"/>
        </a:p>
      </dgm:t>
    </dgm:pt>
    <dgm:pt modelId="{0BDA18C8-3E19-497C-839C-CB9DD389D65D}" type="sibTrans" cxnId="{6C779B6A-105D-4198-96CD-1101C223AAFF}">
      <dgm:prSet/>
      <dgm:spPr/>
      <dgm:t>
        <a:bodyPr/>
        <a:lstStyle/>
        <a:p>
          <a:endParaRPr lang="ru-RU"/>
        </a:p>
      </dgm:t>
    </dgm:pt>
    <dgm:pt modelId="{74F22334-BF0C-4889-B778-940B7ED2B2B7}">
      <dgm:prSet/>
      <dgm:spPr/>
      <dgm:t>
        <a:bodyPr/>
        <a:lstStyle/>
        <a:p>
          <a:pPr rtl="0"/>
          <a:r>
            <a:rPr lang="ru-RU" dirty="0" smtClean="0"/>
            <a:t>- 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 звуковой культуры речи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8D139-7A8D-4EE9-8950-E3289DB26071}" type="parTrans" cxnId="{A70D6BF0-47E7-49D7-B091-AE1FB768E9AF}">
      <dgm:prSet/>
      <dgm:spPr/>
      <dgm:t>
        <a:bodyPr/>
        <a:lstStyle/>
        <a:p>
          <a:endParaRPr lang="ru-RU"/>
        </a:p>
      </dgm:t>
    </dgm:pt>
    <dgm:pt modelId="{B913CD55-B8A9-43F0-A204-71BA432A9632}" type="sibTrans" cxnId="{A70D6BF0-47E7-49D7-B091-AE1FB768E9AF}">
      <dgm:prSet/>
      <dgm:spPr/>
      <dgm:t>
        <a:bodyPr/>
        <a:lstStyle/>
        <a:p>
          <a:endParaRPr lang="ru-RU"/>
        </a:p>
      </dgm:t>
    </dgm:pt>
    <dgm:pt modelId="{0C7E2114-B848-4305-A878-8BAACEF954A2}">
      <dgm:prSet/>
      <dgm:spPr/>
      <dgm:t>
        <a:bodyPr/>
        <a:lstStyle/>
        <a:p>
          <a:pPr rtl="0"/>
          <a:r>
            <a:rPr lang="ru-RU" dirty="0" smtClean="0"/>
            <a:t>- 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связной речи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E8504-4093-48E6-9364-72FB5C64ADBB}" type="parTrans" cxnId="{3288E5DD-1A37-4346-AC68-463471FCEDA1}">
      <dgm:prSet/>
      <dgm:spPr/>
      <dgm:t>
        <a:bodyPr/>
        <a:lstStyle/>
        <a:p>
          <a:endParaRPr lang="ru-RU"/>
        </a:p>
      </dgm:t>
    </dgm:pt>
    <dgm:pt modelId="{49BF9BCC-17E5-49E1-82F0-6B94687F3FB1}" type="sibTrans" cxnId="{3288E5DD-1A37-4346-AC68-463471FCEDA1}">
      <dgm:prSet/>
      <dgm:spPr/>
      <dgm:t>
        <a:bodyPr/>
        <a:lstStyle/>
        <a:p>
          <a:endParaRPr lang="ru-RU"/>
        </a:p>
      </dgm:t>
    </dgm:pt>
    <dgm:pt modelId="{04DB5898-8457-40E7-8E5E-AAB75CC9D908}">
      <dgm:prSet/>
      <dgm:spPr/>
      <dgm:t>
        <a:bodyPr/>
        <a:lstStyle/>
        <a:p>
          <a:pPr rtl="0"/>
          <a:r>
            <a:rPr lang="ru-RU" dirty="0" smtClean="0"/>
            <a:t>- 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речевого творчества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5F595-90EA-4E9F-A982-B24995AAC34E}" type="parTrans" cxnId="{4AB30491-EFC8-4CF6-8D74-1AE62D63427D}">
      <dgm:prSet/>
      <dgm:spPr/>
      <dgm:t>
        <a:bodyPr/>
        <a:lstStyle/>
        <a:p>
          <a:endParaRPr lang="ru-RU"/>
        </a:p>
      </dgm:t>
    </dgm:pt>
    <dgm:pt modelId="{71C0F71E-4DE4-4F2D-A919-A3E5EDE0E879}" type="sibTrans" cxnId="{4AB30491-EFC8-4CF6-8D74-1AE62D63427D}">
      <dgm:prSet/>
      <dgm:spPr/>
      <dgm:t>
        <a:bodyPr/>
        <a:lstStyle/>
        <a:p>
          <a:endParaRPr lang="ru-RU"/>
        </a:p>
      </dgm:t>
    </dgm:pt>
    <dgm:pt modelId="{927B86D2-E0B5-4EAD-B680-F082871FC08E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художественной литературой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59E87-65A7-4C66-A83C-ED12E9E5E294}" type="parTrans" cxnId="{4F3E283E-13E0-45C7-8A0B-73D05AE359CE}">
      <dgm:prSet/>
      <dgm:spPr/>
      <dgm:t>
        <a:bodyPr/>
        <a:lstStyle/>
        <a:p>
          <a:endParaRPr lang="ru-RU"/>
        </a:p>
      </dgm:t>
    </dgm:pt>
    <dgm:pt modelId="{1D61FBD7-F771-46FA-8B33-5723978C876A}" type="sibTrans" cxnId="{4F3E283E-13E0-45C7-8A0B-73D05AE359CE}">
      <dgm:prSet/>
      <dgm:spPr/>
      <dgm:t>
        <a:bodyPr/>
        <a:lstStyle/>
        <a:p>
          <a:endParaRPr lang="ru-RU"/>
        </a:p>
      </dgm:t>
    </dgm:pt>
    <dgm:pt modelId="{1640782C-1175-47A9-8503-2FDC9672041D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звуковой аналитико-синтетической активности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9E8CB-2FB0-45E9-B46F-D54DDCA82EB3}" type="parTrans" cxnId="{EBC1BDAF-000C-4CDA-8074-C48A5A5304EE}">
      <dgm:prSet/>
      <dgm:spPr/>
      <dgm:t>
        <a:bodyPr/>
        <a:lstStyle/>
        <a:p>
          <a:endParaRPr lang="ru-RU"/>
        </a:p>
      </dgm:t>
    </dgm:pt>
    <dgm:pt modelId="{19E45F2A-C1CD-4D27-8C74-1717F3911043}" type="sibTrans" cxnId="{EBC1BDAF-000C-4CDA-8074-C48A5A5304EE}">
      <dgm:prSet/>
      <dgm:spPr/>
      <dgm:t>
        <a:bodyPr/>
        <a:lstStyle/>
        <a:p>
          <a:endParaRPr lang="ru-RU"/>
        </a:p>
      </dgm:t>
    </dgm:pt>
    <dgm:pt modelId="{78E77C45-BDA1-4D62-9E7D-595ACD8F56D3}" type="pres">
      <dgm:prSet presAssocID="{7D079B51-AADD-4D32-934C-85AF35161D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9E770A-3FDD-4628-9D29-6B2687184FF9}" type="pres">
      <dgm:prSet presAssocID="{5B6D8C7B-1CF1-4066-A66C-EDFAC7A46DE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701C-3049-4C5C-8193-AAB6150EB63E}" type="pres">
      <dgm:prSet presAssocID="{066B7E39-8BC4-475D-8621-A0BBCCB19D86}" presName="spacer" presStyleCnt="0"/>
      <dgm:spPr/>
    </dgm:pt>
    <dgm:pt modelId="{AD6245C9-A990-440F-847E-912D7968206A}" type="pres">
      <dgm:prSet presAssocID="{38641B60-912D-4713-B736-F418CA096DF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B35CC-719D-4D51-AC83-5FC85A4E843D}" type="pres">
      <dgm:prSet presAssocID="{0BDA18C8-3E19-497C-839C-CB9DD389D65D}" presName="spacer" presStyleCnt="0"/>
      <dgm:spPr/>
    </dgm:pt>
    <dgm:pt modelId="{49A6C0AA-70E3-45F5-99E2-8170E0CFB551}" type="pres">
      <dgm:prSet presAssocID="{74F22334-BF0C-4889-B778-940B7ED2B2B7}" presName="parentText" presStyleLbl="node1" presStyleIdx="2" presStyleCnt="7" custLinFactNeighborX="636" custLinFactNeighborY="-1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2EEDD-A383-4A43-BA5E-0C1BEDAA7D96}" type="pres">
      <dgm:prSet presAssocID="{B913CD55-B8A9-43F0-A204-71BA432A9632}" presName="spacer" presStyleCnt="0"/>
      <dgm:spPr/>
    </dgm:pt>
    <dgm:pt modelId="{E0980600-6415-4728-A067-75717802E375}" type="pres">
      <dgm:prSet presAssocID="{0C7E2114-B848-4305-A878-8BAACEF954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270F4-C058-40B1-86B8-8CA734256350}" type="pres">
      <dgm:prSet presAssocID="{49BF9BCC-17E5-49E1-82F0-6B94687F3FB1}" presName="spacer" presStyleCnt="0"/>
      <dgm:spPr/>
    </dgm:pt>
    <dgm:pt modelId="{F1E729DC-13F9-4E06-B8E5-5A8FB718215A}" type="pres">
      <dgm:prSet presAssocID="{04DB5898-8457-40E7-8E5E-AAB75CC9D90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F0CC5-8853-45B1-869E-3B5B6E8D810D}" type="pres">
      <dgm:prSet presAssocID="{71C0F71E-4DE4-4F2D-A919-A3E5EDE0E879}" presName="spacer" presStyleCnt="0"/>
      <dgm:spPr/>
    </dgm:pt>
    <dgm:pt modelId="{D8D95764-5B40-41A8-8C86-B401A38585FC}" type="pres">
      <dgm:prSet presAssocID="{927B86D2-E0B5-4EAD-B680-F082871FC08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65A60-F379-40FA-95C1-34B8DE1F2478}" type="pres">
      <dgm:prSet presAssocID="{1D61FBD7-F771-46FA-8B33-5723978C876A}" presName="spacer" presStyleCnt="0"/>
      <dgm:spPr/>
    </dgm:pt>
    <dgm:pt modelId="{E489AE94-3196-4B41-9F8A-C842550776B3}" type="pres">
      <dgm:prSet presAssocID="{1640782C-1175-47A9-8503-2FDC9672041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D6388-CB13-4A2A-A5B3-8467DF7EC844}" type="presOf" srcId="{38641B60-912D-4713-B736-F418CA096DFE}" destId="{AD6245C9-A990-440F-847E-912D7968206A}" srcOrd="0" destOrd="0" presId="urn:microsoft.com/office/officeart/2005/8/layout/vList2"/>
    <dgm:cxn modelId="{4AB30491-EFC8-4CF6-8D74-1AE62D63427D}" srcId="{7D079B51-AADD-4D32-934C-85AF35161D1E}" destId="{04DB5898-8457-40E7-8E5E-AAB75CC9D908}" srcOrd="4" destOrd="0" parTransId="{ED15F595-90EA-4E9F-A982-B24995AAC34E}" sibTransId="{71C0F71E-4DE4-4F2D-A919-A3E5EDE0E879}"/>
    <dgm:cxn modelId="{50379C86-2B92-4C60-9D50-5599FF9A0CF3}" type="presOf" srcId="{04DB5898-8457-40E7-8E5E-AAB75CC9D908}" destId="{F1E729DC-13F9-4E06-B8E5-5A8FB718215A}" srcOrd="0" destOrd="0" presId="urn:microsoft.com/office/officeart/2005/8/layout/vList2"/>
    <dgm:cxn modelId="{719EAABD-9050-4D57-9622-EBAA439021D6}" type="presOf" srcId="{5B6D8C7B-1CF1-4066-A66C-EDFAC7A46DEF}" destId="{079E770A-3FDD-4628-9D29-6B2687184FF9}" srcOrd="0" destOrd="0" presId="urn:microsoft.com/office/officeart/2005/8/layout/vList2"/>
    <dgm:cxn modelId="{6C779B6A-105D-4198-96CD-1101C223AAFF}" srcId="{7D079B51-AADD-4D32-934C-85AF35161D1E}" destId="{38641B60-912D-4713-B736-F418CA096DFE}" srcOrd="1" destOrd="0" parTransId="{1211E3BF-E99C-4D6F-9C45-CAA84DA754F9}" sibTransId="{0BDA18C8-3E19-497C-839C-CB9DD389D65D}"/>
    <dgm:cxn modelId="{7991E72C-59E9-424C-B451-C423C762FA39}" type="presOf" srcId="{74F22334-BF0C-4889-B778-940B7ED2B2B7}" destId="{49A6C0AA-70E3-45F5-99E2-8170E0CFB551}" srcOrd="0" destOrd="0" presId="urn:microsoft.com/office/officeart/2005/8/layout/vList2"/>
    <dgm:cxn modelId="{708908CF-2B85-4B17-9F68-A48804B5A6C8}" type="presOf" srcId="{1640782C-1175-47A9-8503-2FDC9672041D}" destId="{E489AE94-3196-4B41-9F8A-C842550776B3}" srcOrd="0" destOrd="0" presId="urn:microsoft.com/office/officeart/2005/8/layout/vList2"/>
    <dgm:cxn modelId="{AE2E97C4-9418-4985-92BD-458064B4EBE5}" type="presOf" srcId="{0C7E2114-B848-4305-A878-8BAACEF954A2}" destId="{E0980600-6415-4728-A067-75717802E375}" srcOrd="0" destOrd="0" presId="urn:microsoft.com/office/officeart/2005/8/layout/vList2"/>
    <dgm:cxn modelId="{64DF0340-B7F0-4E47-BD0F-E255BED6DFAB}" type="presOf" srcId="{7D079B51-AADD-4D32-934C-85AF35161D1E}" destId="{78E77C45-BDA1-4D62-9E7D-595ACD8F56D3}" srcOrd="0" destOrd="0" presId="urn:microsoft.com/office/officeart/2005/8/layout/vList2"/>
    <dgm:cxn modelId="{EBC1BDAF-000C-4CDA-8074-C48A5A5304EE}" srcId="{7D079B51-AADD-4D32-934C-85AF35161D1E}" destId="{1640782C-1175-47A9-8503-2FDC9672041D}" srcOrd="6" destOrd="0" parTransId="{9159E8CB-2FB0-45E9-B46F-D54DDCA82EB3}" sibTransId="{19E45F2A-C1CD-4D27-8C74-1717F3911043}"/>
    <dgm:cxn modelId="{4F3E283E-13E0-45C7-8A0B-73D05AE359CE}" srcId="{7D079B51-AADD-4D32-934C-85AF35161D1E}" destId="{927B86D2-E0B5-4EAD-B680-F082871FC08E}" srcOrd="5" destOrd="0" parTransId="{C3C59E87-65A7-4C66-A83C-ED12E9E5E294}" sibTransId="{1D61FBD7-F771-46FA-8B33-5723978C876A}"/>
    <dgm:cxn modelId="{C4BE701D-2255-47D9-A435-A1448E367234}" srcId="{7D079B51-AADD-4D32-934C-85AF35161D1E}" destId="{5B6D8C7B-1CF1-4066-A66C-EDFAC7A46DEF}" srcOrd="0" destOrd="0" parTransId="{E5D978ED-D92C-44B3-96CB-E12E6C900627}" sibTransId="{066B7E39-8BC4-475D-8621-A0BBCCB19D86}"/>
    <dgm:cxn modelId="{A70D6BF0-47E7-49D7-B091-AE1FB768E9AF}" srcId="{7D079B51-AADD-4D32-934C-85AF35161D1E}" destId="{74F22334-BF0C-4889-B778-940B7ED2B2B7}" srcOrd="2" destOrd="0" parTransId="{DE68D139-7A8D-4EE9-8950-E3289DB26071}" sibTransId="{B913CD55-B8A9-43F0-A204-71BA432A9632}"/>
    <dgm:cxn modelId="{3288E5DD-1A37-4346-AC68-463471FCEDA1}" srcId="{7D079B51-AADD-4D32-934C-85AF35161D1E}" destId="{0C7E2114-B848-4305-A878-8BAACEF954A2}" srcOrd="3" destOrd="0" parTransId="{005E8504-4093-48E6-9364-72FB5C64ADBB}" sibTransId="{49BF9BCC-17E5-49E1-82F0-6B94687F3FB1}"/>
    <dgm:cxn modelId="{C656A28F-B1B1-4EF3-80BD-C304BE749CE9}" type="presOf" srcId="{927B86D2-E0B5-4EAD-B680-F082871FC08E}" destId="{D8D95764-5B40-41A8-8C86-B401A38585FC}" srcOrd="0" destOrd="0" presId="urn:microsoft.com/office/officeart/2005/8/layout/vList2"/>
    <dgm:cxn modelId="{9544827B-A7C8-4B44-B702-90FD4BC9369D}" type="presParOf" srcId="{78E77C45-BDA1-4D62-9E7D-595ACD8F56D3}" destId="{079E770A-3FDD-4628-9D29-6B2687184FF9}" srcOrd="0" destOrd="0" presId="urn:microsoft.com/office/officeart/2005/8/layout/vList2"/>
    <dgm:cxn modelId="{1A0DC3D2-1968-4F97-A999-99B69FC3C403}" type="presParOf" srcId="{78E77C45-BDA1-4D62-9E7D-595ACD8F56D3}" destId="{C1A5701C-3049-4C5C-8193-AAB6150EB63E}" srcOrd="1" destOrd="0" presId="urn:microsoft.com/office/officeart/2005/8/layout/vList2"/>
    <dgm:cxn modelId="{94B354B4-2F55-477E-96EC-DDDF80B20820}" type="presParOf" srcId="{78E77C45-BDA1-4D62-9E7D-595ACD8F56D3}" destId="{AD6245C9-A990-440F-847E-912D7968206A}" srcOrd="2" destOrd="0" presId="urn:microsoft.com/office/officeart/2005/8/layout/vList2"/>
    <dgm:cxn modelId="{26043B35-98B4-4E86-9A86-445B828F69A9}" type="presParOf" srcId="{78E77C45-BDA1-4D62-9E7D-595ACD8F56D3}" destId="{20BB35CC-719D-4D51-AC83-5FC85A4E843D}" srcOrd="3" destOrd="0" presId="urn:microsoft.com/office/officeart/2005/8/layout/vList2"/>
    <dgm:cxn modelId="{86966E48-5FE2-4617-8274-089C815505C4}" type="presParOf" srcId="{78E77C45-BDA1-4D62-9E7D-595ACD8F56D3}" destId="{49A6C0AA-70E3-45F5-99E2-8170E0CFB551}" srcOrd="4" destOrd="0" presId="urn:microsoft.com/office/officeart/2005/8/layout/vList2"/>
    <dgm:cxn modelId="{2EB7F937-06EB-448C-B1DB-492EED1DE72E}" type="presParOf" srcId="{78E77C45-BDA1-4D62-9E7D-595ACD8F56D3}" destId="{8742EEDD-A383-4A43-BA5E-0C1BEDAA7D96}" srcOrd="5" destOrd="0" presId="urn:microsoft.com/office/officeart/2005/8/layout/vList2"/>
    <dgm:cxn modelId="{C68AB19A-D87F-4354-8FC2-A784631C12F5}" type="presParOf" srcId="{78E77C45-BDA1-4D62-9E7D-595ACD8F56D3}" destId="{E0980600-6415-4728-A067-75717802E375}" srcOrd="6" destOrd="0" presId="urn:microsoft.com/office/officeart/2005/8/layout/vList2"/>
    <dgm:cxn modelId="{0B37F4D2-7E7D-438A-A0F3-2E8BD80B6174}" type="presParOf" srcId="{78E77C45-BDA1-4D62-9E7D-595ACD8F56D3}" destId="{C38270F4-C058-40B1-86B8-8CA734256350}" srcOrd="7" destOrd="0" presId="urn:microsoft.com/office/officeart/2005/8/layout/vList2"/>
    <dgm:cxn modelId="{68392AD5-AE89-4CB7-AC65-6817212C4E9A}" type="presParOf" srcId="{78E77C45-BDA1-4D62-9E7D-595ACD8F56D3}" destId="{F1E729DC-13F9-4E06-B8E5-5A8FB718215A}" srcOrd="8" destOrd="0" presId="urn:microsoft.com/office/officeart/2005/8/layout/vList2"/>
    <dgm:cxn modelId="{D25D9D8F-F9FB-44F6-BBCD-3716D0FE621D}" type="presParOf" srcId="{78E77C45-BDA1-4D62-9E7D-595ACD8F56D3}" destId="{1F2F0CC5-8853-45B1-869E-3B5B6E8D810D}" srcOrd="9" destOrd="0" presId="urn:microsoft.com/office/officeart/2005/8/layout/vList2"/>
    <dgm:cxn modelId="{CF9BC4CB-C0D5-4C66-A126-B4CD1EE07C63}" type="presParOf" srcId="{78E77C45-BDA1-4D62-9E7D-595ACD8F56D3}" destId="{D8D95764-5B40-41A8-8C86-B401A38585FC}" srcOrd="10" destOrd="0" presId="urn:microsoft.com/office/officeart/2005/8/layout/vList2"/>
    <dgm:cxn modelId="{6DD83956-B898-4462-BD55-6735EEACA64E}" type="presParOf" srcId="{78E77C45-BDA1-4D62-9E7D-595ACD8F56D3}" destId="{2AE65A60-F379-40FA-95C1-34B8DE1F2478}" srcOrd="11" destOrd="0" presId="urn:microsoft.com/office/officeart/2005/8/layout/vList2"/>
    <dgm:cxn modelId="{75AA32F4-5F6E-4CA1-9022-00688F7B29FF}" type="presParOf" srcId="{78E77C45-BDA1-4D62-9E7D-595ACD8F56D3}" destId="{E489AE94-3196-4B41-9F8A-C842550776B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DB3F5-602F-4822-8517-C4E49047B805}">
      <dsp:nvSpPr>
        <dsp:cNvPr id="0" name=""/>
        <dsp:cNvSpPr/>
      </dsp:nvSpPr>
      <dsp:spPr>
        <a:xfrm>
          <a:off x="0" y="4280"/>
          <a:ext cx="670708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МДОУ «Детский сад №22»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9972"/>
        <a:ext cx="6615704" cy="8446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291D-ABE2-4A0D-B480-B2388CA045BF}">
      <dsp:nvSpPr>
        <dsp:cNvPr id="0" name=""/>
        <dsp:cNvSpPr/>
      </dsp:nvSpPr>
      <dsp:spPr>
        <a:xfrm>
          <a:off x="0" y="1884"/>
          <a:ext cx="8229600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 с детьми 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7576"/>
        <a:ext cx="8138216" cy="8446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CFD3E-D9B5-414C-A869-2D83135EA2F6}">
      <dsp:nvSpPr>
        <dsp:cNvPr id="0" name=""/>
        <dsp:cNvSpPr/>
      </dsp:nvSpPr>
      <dsp:spPr>
        <a:xfrm>
          <a:off x="0" y="0"/>
          <a:ext cx="4642553" cy="49293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FE06E-1C9D-4DFB-9401-D0BCC4A3F1E6}">
      <dsp:nvSpPr>
        <dsp:cNvPr id="0" name=""/>
        <dsp:cNvSpPr/>
      </dsp:nvSpPr>
      <dsp:spPr>
        <a:xfrm>
          <a:off x="2321276" y="495581"/>
          <a:ext cx="3017659" cy="1166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фронтальные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(подгрупповые) 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238" y="552543"/>
        <a:ext cx="2903735" cy="1052942"/>
      </dsp:txXfrm>
    </dsp:sp>
    <dsp:sp modelId="{322AE21B-047D-47E9-9CFC-6CE078A21FC3}">
      <dsp:nvSpPr>
        <dsp:cNvPr id="0" name=""/>
        <dsp:cNvSpPr/>
      </dsp:nvSpPr>
      <dsp:spPr>
        <a:xfrm>
          <a:off x="2321276" y="1808305"/>
          <a:ext cx="3017659" cy="1166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занятия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238" y="1865267"/>
        <a:ext cx="2903735" cy="1052942"/>
      </dsp:txXfrm>
    </dsp:sp>
    <dsp:sp modelId="{7061894D-940B-4832-94E3-4CF78A664592}">
      <dsp:nvSpPr>
        <dsp:cNvPr id="0" name=""/>
        <dsp:cNvSpPr/>
      </dsp:nvSpPr>
      <dsp:spPr>
        <a:xfrm>
          <a:off x="2321276" y="3121030"/>
          <a:ext cx="3017659" cy="1166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подвижными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микрогруппами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238" y="3177992"/>
        <a:ext cx="2903735" cy="10529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E169A-3BC3-4AFB-878D-0F2FBAC87E6F}">
      <dsp:nvSpPr>
        <dsp:cNvPr id="0" name=""/>
        <dsp:cNvSpPr/>
      </dsp:nvSpPr>
      <dsp:spPr>
        <a:xfrm>
          <a:off x="0" y="761"/>
          <a:ext cx="8003232" cy="9430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Требования, предъявляемые к фронтальным занятиям:</a:t>
          </a:r>
          <a:b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5" y="46796"/>
        <a:ext cx="7911162" cy="850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C8916-04E9-4A81-ACE0-681618617A73}">
      <dsp:nvSpPr>
        <dsp:cNvPr id="0" name=""/>
        <dsp:cNvSpPr/>
      </dsp:nvSpPr>
      <dsp:spPr>
        <a:xfrm>
          <a:off x="0" y="10569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1. Занятие должно быть динамичным.</a:t>
          </a:r>
          <a:endParaRPr lang="ru-RU" sz="1500" kern="1200"/>
        </a:p>
      </dsp:txBody>
      <dsp:txXfrm>
        <a:off x="27843" y="38412"/>
        <a:ext cx="8585274" cy="514689"/>
      </dsp:txXfrm>
    </dsp:sp>
    <dsp:sp modelId="{5C598A05-2DC7-4689-9F9C-1E5652512F22}">
      <dsp:nvSpPr>
        <dsp:cNvPr id="0" name=""/>
        <dsp:cNvSpPr/>
      </dsp:nvSpPr>
      <dsp:spPr>
        <a:xfrm>
          <a:off x="0" y="624144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2. Обязательно включаются игровые фрагменты и сюрпризные моменты. Можно включить забавные ситуации, участниками которых будут дети.</a:t>
          </a:r>
          <a:endParaRPr lang="ru-RU" sz="1500" kern="1200"/>
        </a:p>
      </dsp:txBody>
      <dsp:txXfrm>
        <a:off x="27843" y="651987"/>
        <a:ext cx="8585274" cy="514689"/>
      </dsp:txXfrm>
    </dsp:sp>
    <dsp:sp modelId="{C5606D9E-DDBE-4184-86F6-1DF0B5EA7DC3}">
      <dsp:nvSpPr>
        <dsp:cNvPr id="0" name=""/>
        <dsp:cNvSpPr/>
      </dsp:nvSpPr>
      <dsp:spPr>
        <a:xfrm>
          <a:off x="0" y="1237720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3. Должна быть частая смена различных видов деятельности.</a:t>
          </a:r>
          <a:endParaRPr lang="ru-RU" sz="1500" kern="1200"/>
        </a:p>
      </dsp:txBody>
      <dsp:txXfrm>
        <a:off x="27843" y="1265563"/>
        <a:ext cx="8585274" cy="514689"/>
      </dsp:txXfrm>
    </dsp:sp>
    <dsp:sp modelId="{8E349185-96EE-4C3E-90BD-813E596E4593}">
      <dsp:nvSpPr>
        <dsp:cNvPr id="0" name=""/>
        <dsp:cNvSpPr/>
      </dsp:nvSpPr>
      <dsp:spPr>
        <a:xfrm>
          <a:off x="0" y="1851295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4. Необходимо развивать у детей коммуникативную направленности, обучать общению с педагогом и друг с другом.</a:t>
          </a:r>
          <a:endParaRPr lang="ru-RU" sz="1500" kern="1200"/>
        </a:p>
      </dsp:txBody>
      <dsp:txXfrm>
        <a:off x="27843" y="1879138"/>
        <a:ext cx="8585274" cy="514689"/>
      </dsp:txXfrm>
    </dsp:sp>
    <dsp:sp modelId="{84D61107-A071-4AA5-8705-F2AF373BE150}">
      <dsp:nvSpPr>
        <dsp:cNvPr id="0" name=""/>
        <dsp:cNvSpPr/>
      </dsp:nvSpPr>
      <dsp:spPr>
        <a:xfrm>
          <a:off x="0" y="2464870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5. Необходимо на занятиях приучать детей слушать, слышать, исправлять ошибки в чужой и в своей речи.</a:t>
          </a:r>
          <a:endParaRPr lang="ru-RU" sz="1500" kern="1200"/>
        </a:p>
      </dsp:txBody>
      <dsp:txXfrm>
        <a:off x="27843" y="2492713"/>
        <a:ext cx="8585274" cy="514689"/>
      </dsp:txXfrm>
    </dsp:sp>
    <dsp:sp modelId="{A8526362-5444-48D4-B28B-2E1F371C918E}">
      <dsp:nvSpPr>
        <dsp:cNvPr id="0" name=""/>
        <dsp:cNvSpPr/>
      </dsp:nvSpPr>
      <dsp:spPr>
        <a:xfrm>
          <a:off x="0" y="3078445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6. Использовать разнообразный дидактический материал, красочный и удобный.</a:t>
          </a:r>
          <a:endParaRPr lang="ru-RU" sz="1500" kern="1200"/>
        </a:p>
      </dsp:txBody>
      <dsp:txXfrm>
        <a:off x="27843" y="3106288"/>
        <a:ext cx="8585274" cy="514689"/>
      </dsp:txXfrm>
    </dsp:sp>
    <dsp:sp modelId="{1205C503-0367-4EFE-829F-D3111F59DE13}">
      <dsp:nvSpPr>
        <dsp:cNvPr id="0" name=""/>
        <dsp:cNvSpPr/>
      </dsp:nvSpPr>
      <dsp:spPr>
        <a:xfrm>
          <a:off x="0" y="3692020"/>
          <a:ext cx="864096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7. Самое главное – на занятиях дети должны много говорить.</a:t>
          </a:r>
          <a:endParaRPr lang="ru-RU" sz="1500" kern="1200"/>
        </a:p>
      </dsp:txBody>
      <dsp:txXfrm>
        <a:off x="27843" y="3719863"/>
        <a:ext cx="8585274" cy="5146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B9F40-1F45-4046-98E0-1ACD8D27F5BB}">
      <dsp:nvSpPr>
        <dsp:cNvPr id="0" name=""/>
        <dsp:cNvSpPr/>
      </dsp:nvSpPr>
      <dsp:spPr>
        <a:xfrm>
          <a:off x="0" y="281"/>
          <a:ext cx="8291264" cy="943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Фронтальные занятия в зависимости от конкретных задач и этапов коррекции речи подразделяются на следующие типы: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2" y="46363"/>
        <a:ext cx="8199100" cy="8518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9C85-A9C6-4E8B-8B79-A9A8E6F28663}">
      <dsp:nvSpPr>
        <dsp:cNvPr id="0" name=""/>
        <dsp:cNvSpPr/>
      </dsp:nvSpPr>
      <dsp:spPr>
        <a:xfrm>
          <a:off x="0" y="43361"/>
          <a:ext cx="8229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Занятия по формированию 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фонетико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фонематической стороны речи.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96135"/>
        <a:ext cx="8124052" cy="975532"/>
      </dsp:txXfrm>
    </dsp:sp>
    <dsp:sp modelId="{171989DA-FA12-4167-8030-C04E295E4046}">
      <dsp:nvSpPr>
        <dsp:cNvPr id="0" name=""/>
        <dsp:cNvSpPr/>
      </dsp:nvSpPr>
      <dsp:spPr>
        <a:xfrm>
          <a:off x="0" y="1205081"/>
          <a:ext cx="8229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Занятия по формированию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развитию связной речи.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1257855"/>
        <a:ext cx="8124052" cy="975532"/>
      </dsp:txXfrm>
    </dsp:sp>
    <dsp:sp modelId="{0473BCF2-298F-4172-9455-7D5D3D732C92}">
      <dsp:nvSpPr>
        <dsp:cNvPr id="0" name=""/>
        <dsp:cNvSpPr/>
      </dsp:nvSpPr>
      <dsp:spPr>
        <a:xfrm>
          <a:off x="0" y="2366801"/>
          <a:ext cx="8229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лексические с элементами грамматики.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2419575"/>
        <a:ext cx="8124052" cy="975532"/>
      </dsp:txXfrm>
    </dsp:sp>
    <dsp:sp modelId="{D455D079-37BE-4D53-9FBD-C9B0FB95DFD9}">
      <dsp:nvSpPr>
        <dsp:cNvPr id="0" name=""/>
        <dsp:cNvSpPr/>
      </dsp:nvSpPr>
      <dsp:spPr>
        <a:xfrm>
          <a:off x="0" y="3528521"/>
          <a:ext cx="8229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4.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по формированию 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лексико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грамматических категорий.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3581295"/>
        <a:ext cx="8124052" cy="9755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AF62-A722-46E6-BDAF-363EF29F3D6A}">
      <dsp:nvSpPr>
        <dsp:cNvPr id="0" name=""/>
        <dsp:cNvSpPr/>
      </dsp:nvSpPr>
      <dsp:spPr>
        <a:xfrm>
          <a:off x="0" y="97881"/>
          <a:ext cx="7310846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в подвижных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микрогруппах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134434"/>
        <a:ext cx="7237740" cy="675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EB876-24A8-472F-9030-77767ACFC608}">
      <dsp:nvSpPr>
        <dsp:cNvPr id="0" name=""/>
        <dsp:cNvSpPr/>
      </dsp:nvSpPr>
      <dsp:spPr>
        <a:xfrm>
          <a:off x="0" y="4280"/>
          <a:ext cx="7315200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занятия 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9972"/>
        <a:ext cx="7223816" cy="8446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87985-05A5-430F-9853-F4E1F99F41B6}">
      <dsp:nvSpPr>
        <dsp:cNvPr id="0" name=""/>
        <dsp:cNvSpPr/>
      </dsp:nvSpPr>
      <dsp:spPr>
        <a:xfrm>
          <a:off x="0" y="144013"/>
          <a:ext cx="4182616" cy="187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индивидуальным логопедическим занятиям предъявляются определенные требования. При их подготовке и проведении логопед должен :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394" y="235407"/>
        <a:ext cx="3999828" cy="16894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64E6-B4EC-4864-94C7-3163AD0C8B67}">
      <dsp:nvSpPr>
        <dsp:cNvPr id="0" name=""/>
        <dsp:cNvSpPr/>
      </dsp:nvSpPr>
      <dsp:spPr>
        <a:xfrm>
          <a:off x="0" y="1440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тему и цели занятия;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33285"/>
        <a:ext cx="3974910" cy="588662"/>
      </dsp:txXfrm>
    </dsp:sp>
    <dsp:sp modelId="{A889FA01-AD09-42D4-B5E6-F15BE20C599A}">
      <dsp:nvSpPr>
        <dsp:cNvPr id="0" name=""/>
        <dsp:cNvSpPr/>
      </dsp:nvSpPr>
      <dsp:spPr>
        <a:xfrm>
          <a:off x="0" y="667728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продумать этапы занятия, их связь друг с другом;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699573"/>
        <a:ext cx="3974910" cy="588662"/>
      </dsp:txXfrm>
    </dsp:sp>
    <dsp:sp modelId="{C7BCA0B5-0DF5-47F7-9F5F-E3F2C3D5776F}">
      <dsp:nvSpPr>
        <dsp:cNvPr id="0" name=""/>
        <dsp:cNvSpPr/>
      </dsp:nvSpPr>
      <dsp:spPr>
        <a:xfrm>
          <a:off x="0" y="1334017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запланировать постепенное усложнение речевого материала занятия;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1365862"/>
        <a:ext cx="3974910" cy="588662"/>
      </dsp:txXfrm>
    </dsp:sp>
    <dsp:sp modelId="{45BA6B78-FBC6-4801-8FBB-C81A8B0E51D7}">
      <dsp:nvSpPr>
        <dsp:cNvPr id="0" name=""/>
        <dsp:cNvSpPr/>
      </dsp:nvSpPr>
      <dsp:spPr>
        <a:xfrm>
          <a:off x="0" y="2000305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дифференциальный подход к каждому ребенку с учетом структуры речевого дефекта, возрастных и индивидуальных особенностей;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2032150"/>
        <a:ext cx="3974910" cy="588662"/>
      </dsp:txXfrm>
    </dsp:sp>
    <dsp:sp modelId="{763E7F8A-4059-43B2-BD1A-2FE22CD71998}">
      <dsp:nvSpPr>
        <dsp:cNvPr id="0" name=""/>
        <dsp:cNvSpPr/>
      </dsp:nvSpPr>
      <dsp:spPr>
        <a:xfrm>
          <a:off x="0" y="2697451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-формулировать инструкции кратко и четко;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2729296"/>
        <a:ext cx="3974910" cy="588662"/>
      </dsp:txXfrm>
    </dsp:sp>
    <dsp:sp modelId="{FB6635EC-A59E-43DF-AB45-81BEA3D44049}">
      <dsp:nvSpPr>
        <dsp:cNvPr id="0" name=""/>
        <dsp:cNvSpPr/>
      </dsp:nvSpPr>
      <dsp:spPr>
        <a:xfrm>
          <a:off x="0" y="3332881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-использовать разнообразный и красочный наглядный материал;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3364726"/>
        <a:ext cx="3974910" cy="588662"/>
      </dsp:txXfrm>
    </dsp:sp>
    <dsp:sp modelId="{512F1E0C-1468-4A09-825A-699B2FDD130D}">
      <dsp:nvSpPr>
        <dsp:cNvPr id="0" name=""/>
        <dsp:cNvSpPr/>
      </dsp:nvSpPr>
      <dsp:spPr>
        <a:xfrm>
          <a:off x="0" y="3999169"/>
          <a:ext cx="4038600" cy="652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-уметь создавать положительный эмоциональный фон занятия.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5" y="4031014"/>
        <a:ext cx="3974910" cy="588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52301-4DF7-476D-8A0B-613050AFBAF8}">
      <dsp:nvSpPr>
        <dsp:cNvPr id="0" name=""/>
        <dsp:cNvSpPr/>
      </dsp:nvSpPr>
      <dsp:spPr>
        <a:xfrm>
          <a:off x="0" y="1026"/>
          <a:ext cx="4716016" cy="20160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Прежде чем давать знания,</a:t>
          </a: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надо научить думать,</a:t>
          </a: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воспринимать, наблюдать.</a:t>
          </a: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В. Сухомлинский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/>
            <a:t> </a:t>
          </a:r>
          <a:br>
            <a:rPr lang="ru-RU" sz="2100" b="1" kern="1200" dirty="0" smtClean="0"/>
          </a:br>
          <a:endParaRPr lang="ru-RU" sz="2100" kern="1200" dirty="0"/>
        </a:p>
      </dsp:txBody>
      <dsp:txXfrm>
        <a:off x="98416" y="99442"/>
        <a:ext cx="4519184" cy="18192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BD106-BE6E-4FD3-B9F7-953CB26DA56B}">
      <dsp:nvSpPr>
        <dsp:cNvPr id="0" name=""/>
        <dsp:cNvSpPr/>
      </dsp:nvSpPr>
      <dsp:spPr>
        <a:xfrm>
          <a:off x="0" y="0"/>
          <a:ext cx="8532440" cy="1197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Приемы и технологии, используемые в ДОУ при формировании  речевой деятельности детей: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54" y="58454"/>
        <a:ext cx="8415532" cy="10805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B4FD-EA28-4694-9F35-E7AFF71E02BD}">
      <dsp:nvSpPr>
        <dsp:cNvPr id="0" name=""/>
        <dsp:cNvSpPr/>
      </dsp:nvSpPr>
      <dsp:spPr>
        <a:xfrm>
          <a:off x="0" y="8961"/>
          <a:ext cx="7315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Формы обучения активизирующие общение:</a:t>
          </a:r>
          <a:br>
            <a:rPr lang="ru-RU" sz="24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35" y="54196"/>
        <a:ext cx="7224730" cy="8361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C3C3C-7E26-4593-B6D4-F690E5F37EA4}">
      <dsp:nvSpPr>
        <dsp:cNvPr id="0" name=""/>
        <dsp:cNvSpPr/>
      </dsp:nvSpPr>
      <dsp:spPr>
        <a:xfrm>
          <a:off x="0" y="4281"/>
          <a:ext cx="7315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Работа по закрытой картине- иллюстрации:</a:t>
          </a:r>
          <a:br>
            <a:rPr lang="ru-RU" sz="24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92" y="49973"/>
        <a:ext cx="7223816" cy="8446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2268-A350-476E-873C-15CB777E8EDA}">
      <dsp:nvSpPr>
        <dsp:cNvPr id="0" name=""/>
        <dsp:cNvSpPr/>
      </dsp:nvSpPr>
      <dsp:spPr>
        <a:xfrm>
          <a:off x="82359" y="4280"/>
          <a:ext cx="4310121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/>
            <a:t>логосказки</a:t>
          </a:r>
          <a:endParaRPr lang="ru-RU" sz="4000" kern="1200"/>
        </a:p>
      </dsp:txBody>
      <dsp:txXfrm>
        <a:off x="128051" y="49972"/>
        <a:ext cx="4218737" cy="8446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61C83-77D1-4DD3-8443-9BD1A35CACD6}">
      <dsp:nvSpPr>
        <dsp:cNvPr id="0" name=""/>
        <dsp:cNvSpPr/>
      </dsp:nvSpPr>
      <dsp:spPr>
        <a:xfrm>
          <a:off x="0" y="296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благоприятной психологической атмосферы в ходе образовательной деятельности</a:t>
          </a:r>
          <a:r>
            <a:rPr lang="ru-RU" sz="1200" b="1" kern="1200" dirty="0" smtClean="0"/>
            <a:t>;</a:t>
          </a:r>
          <a:endParaRPr lang="ru-RU" sz="1200" kern="1200" dirty="0"/>
        </a:p>
      </dsp:txBody>
      <dsp:txXfrm>
        <a:off x="35640" y="65271"/>
        <a:ext cx="4259544" cy="658800"/>
      </dsp:txXfrm>
    </dsp:sp>
    <dsp:sp modelId="{9AD19EFC-A951-41D4-9AD6-135BA2DDE47D}">
      <dsp:nvSpPr>
        <dsp:cNvPr id="0" name=""/>
        <dsp:cNvSpPr/>
      </dsp:nvSpPr>
      <dsp:spPr>
        <a:xfrm>
          <a:off x="0" y="8720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обогащение эмоционально – чувственной сферы детей посредством общения со сказкой;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907671"/>
        <a:ext cx="4259544" cy="658800"/>
      </dsp:txXfrm>
    </dsp:sp>
    <dsp:sp modelId="{B06E3390-C77C-44A4-8E9F-F1E4AF448C51}">
      <dsp:nvSpPr>
        <dsp:cNvPr id="0" name=""/>
        <dsp:cNvSpPr/>
      </dsp:nvSpPr>
      <dsp:spPr>
        <a:xfrm>
          <a:off x="0" y="17144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диалогической и монологической речи;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1750071"/>
        <a:ext cx="4259544" cy="658800"/>
      </dsp:txXfrm>
    </dsp:sp>
    <dsp:sp modelId="{0A3EA2A1-1C08-4056-A75D-4F3A7491007B}">
      <dsp:nvSpPr>
        <dsp:cNvPr id="0" name=""/>
        <dsp:cNvSpPr/>
      </dsp:nvSpPr>
      <dsp:spPr>
        <a:xfrm>
          <a:off x="0" y="25568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игровой мотивации детской речи, ее художественно – эстетической направленности</a:t>
          </a:r>
          <a:r>
            <a:rPr lang="ru-RU" sz="1200" kern="1200" dirty="0" smtClean="0"/>
            <a:t>;</a:t>
          </a:r>
          <a:endParaRPr lang="ru-RU" sz="1200" kern="1200" dirty="0"/>
        </a:p>
      </dsp:txBody>
      <dsp:txXfrm>
        <a:off x="35640" y="2592471"/>
        <a:ext cx="4259544" cy="658800"/>
      </dsp:txXfrm>
    </dsp:sp>
    <dsp:sp modelId="{CA98C978-C778-41B2-8203-252109B775F7}">
      <dsp:nvSpPr>
        <dsp:cNvPr id="0" name=""/>
        <dsp:cNvSpPr/>
      </dsp:nvSpPr>
      <dsp:spPr>
        <a:xfrm>
          <a:off x="0" y="33992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красоте художественного слова, народному фольклору;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3434871"/>
        <a:ext cx="4259544" cy="658800"/>
      </dsp:txXfrm>
    </dsp:sp>
    <dsp:sp modelId="{96115F9B-84E3-4363-822B-B897284F0B87}">
      <dsp:nvSpPr>
        <dsp:cNvPr id="0" name=""/>
        <dsp:cNvSpPr/>
      </dsp:nvSpPr>
      <dsp:spPr>
        <a:xfrm>
          <a:off x="0" y="4241631"/>
          <a:ext cx="4330824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сотрудничества учителя – логопеда и воспитателей с детьми и друг с другом на основе личностно ориентированной модели взаимодействия.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4277271"/>
        <a:ext cx="4259544" cy="658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74E1-07B0-4E26-B341-02696A91E6FF}">
      <dsp:nvSpPr>
        <dsp:cNvPr id="0" name=""/>
        <dsp:cNvSpPr/>
      </dsp:nvSpPr>
      <dsp:spPr>
        <a:xfrm>
          <a:off x="0" y="975776"/>
          <a:ext cx="403244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 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логосказок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мы надеемся решить следующие задачи логопедической </a:t>
          </a:r>
          <a:r>
            <a:rPr lang="ru-RU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коррекции коммуникативной сферы детей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035175"/>
        <a:ext cx="3913650" cy="10980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91830-DCB4-48EF-BC6B-4B5D47B452E4}">
      <dsp:nvSpPr>
        <dsp:cNvPr id="0" name=""/>
        <dsp:cNvSpPr/>
      </dsp:nvSpPr>
      <dsp:spPr>
        <a:xfrm>
          <a:off x="246893" y="4280"/>
          <a:ext cx="4258740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Логоритмика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585" y="49972"/>
        <a:ext cx="4167356" cy="84461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C1C0-6352-43E6-A764-F8AC7A9D8B2D}">
      <dsp:nvSpPr>
        <dsp:cNvPr id="0" name=""/>
        <dsp:cNvSpPr/>
      </dsp:nvSpPr>
      <dsp:spPr>
        <a:xfrm>
          <a:off x="0" y="47700"/>
          <a:ext cx="4032448" cy="314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2800" b="1" i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логоритмики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</a:t>
          </a: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и профилактика имеющихся отклонений в развитии речи ребёнка, посредством движения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24" y="201224"/>
        <a:ext cx="3725400" cy="283791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109E7-4F1A-4914-9015-2CAC5CAB2D2B}">
      <dsp:nvSpPr>
        <dsp:cNvPr id="0" name=""/>
        <dsp:cNvSpPr/>
      </dsp:nvSpPr>
      <dsp:spPr>
        <a:xfrm>
          <a:off x="0" y="9943"/>
          <a:ext cx="424586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 в речевом развитии детей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96" y="47639"/>
        <a:ext cx="4170476" cy="6968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1909A-971D-4395-96BE-6EC9AD7A197E}">
      <dsp:nvSpPr>
        <dsp:cNvPr id="0" name=""/>
        <dsp:cNvSpPr/>
      </dsp:nvSpPr>
      <dsp:spPr>
        <a:xfrm>
          <a:off x="0" y="180719"/>
          <a:ext cx="3960440" cy="2443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Музыкотерапия-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психотерапевтический метод, основанный на целительном воздействии музыки на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психологическоесостояние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человека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119272" y="299991"/>
        <a:ext cx="3721896" cy="2204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94538-F4A7-4259-A04B-A5A5014948A0}">
      <dsp:nvSpPr>
        <dsp:cNvPr id="0" name=""/>
        <dsp:cNvSpPr/>
      </dsp:nvSpPr>
      <dsp:spPr>
        <a:xfrm>
          <a:off x="-276031" y="0"/>
          <a:ext cx="5376599" cy="3528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baseline="0" dirty="0" smtClean="0"/>
            <a:t>Развитие познавательной</a:t>
          </a:r>
          <a:r>
            <a:rPr lang="ru-RU" sz="1700" b="1" i="0" kern="1200" dirty="0" smtClean="0"/>
            <a:t> и </a:t>
          </a:r>
          <a:r>
            <a:rPr lang="ru-RU" sz="1700" b="1" i="0" kern="1200" baseline="0" dirty="0" smtClean="0"/>
            <a:t>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познавательная</a:t>
          </a:r>
          <a:r>
            <a:rPr lang="ru-RU" sz="1700" b="1" i="0" kern="1200" dirty="0" smtClean="0"/>
            <a:t> и речевая</a:t>
          </a:r>
          <a:r>
            <a:rPr lang="ru-RU" sz="1700" b="1" i="0" kern="1200" baseline="0" dirty="0" smtClean="0"/>
            <a:t> деятельность детей, тем выше гарантии успешности школьного обучения.</a:t>
          </a:r>
          <a:endParaRPr lang="ru-RU" sz="1700" kern="1200" dirty="0"/>
        </a:p>
      </dsp:txBody>
      <dsp:txXfrm>
        <a:off x="511354" y="516721"/>
        <a:ext cx="3801829" cy="24949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9962-972B-4346-8510-BFDD204CAFEF}">
      <dsp:nvSpPr>
        <dsp:cNvPr id="0" name=""/>
        <dsp:cNvSpPr/>
      </dsp:nvSpPr>
      <dsp:spPr>
        <a:xfrm>
          <a:off x="0" y="2125"/>
          <a:ext cx="4041775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Арт-терапия в речевом развитии дошкольников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51129"/>
        <a:ext cx="3943767" cy="90585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5F863-8E84-4038-8A26-B1CCDFCAA45B}">
      <dsp:nvSpPr>
        <dsp:cNvPr id="0" name=""/>
        <dsp:cNvSpPr/>
      </dsp:nvSpPr>
      <dsp:spPr>
        <a:xfrm>
          <a:off x="0" y="8961"/>
          <a:ext cx="7315200" cy="926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Предметно-пространственная развивающая среда </a:t>
          </a: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ru-RU" sz="2400" kern="1200" dirty="0"/>
        </a:p>
      </dsp:txBody>
      <dsp:txXfrm>
        <a:off x="45235" y="54196"/>
        <a:ext cx="7224730" cy="83616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DB239-6318-42C4-A4DB-D26853FE4710}">
      <dsp:nvSpPr>
        <dsp:cNvPr id="0" name=""/>
        <dsp:cNvSpPr/>
      </dsp:nvSpPr>
      <dsp:spPr>
        <a:xfrm>
          <a:off x="0" y="39380"/>
          <a:ext cx="7315200" cy="86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пособия и игры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65" y="81645"/>
        <a:ext cx="7230670" cy="7812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940A8-E09C-4785-B3DA-FA6ECE5C41ED}">
      <dsp:nvSpPr>
        <dsp:cNvPr id="0" name=""/>
        <dsp:cNvSpPr/>
      </dsp:nvSpPr>
      <dsp:spPr>
        <a:xfrm>
          <a:off x="0" y="4280"/>
          <a:ext cx="7315200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литература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9972"/>
        <a:ext cx="7223816" cy="84461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0B54-31C4-4915-9F3A-3FE6D1F19C11}">
      <dsp:nvSpPr>
        <dsp:cNvPr id="0" name=""/>
        <dsp:cNvSpPr/>
      </dsp:nvSpPr>
      <dsp:spPr>
        <a:xfrm>
          <a:off x="0" y="370"/>
          <a:ext cx="7416824" cy="2014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Спасибо за внимание!  </a:t>
          </a: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4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44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900" kern="1200" dirty="0" smtClean="0"/>
            <a:t/>
          </a:r>
          <a:br>
            <a:rPr lang="ru-RU" sz="2900" kern="1200" dirty="0" smtClean="0"/>
          </a:br>
          <a:endParaRPr lang="ru-RU" sz="2900" kern="1200" dirty="0"/>
        </a:p>
      </dsp:txBody>
      <dsp:txXfrm>
        <a:off x="98362" y="98732"/>
        <a:ext cx="7220100" cy="1818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2FFC3-D106-4B46-BCEB-84F0C5F1B484}">
      <dsp:nvSpPr>
        <dsp:cNvPr id="0" name=""/>
        <dsp:cNvSpPr/>
      </dsp:nvSpPr>
      <dsp:spPr>
        <a:xfrm>
          <a:off x="0" y="14502"/>
          <a:ext cx="8640960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сегодняшний день — образная, богатая синонимами, дополнениями и описаниями речь у детей дошкольного возраста – явление очень редкое. В речи детей существуют множество проблем.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65905"/>
        <a:ext cx="8538154" cy="950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EC41B-0A98-44EE-9B14-D7EF8D5DF61C}">
      <dsp:nvSpPr>
        <dsp:cNvPr id="0" name=""/>
        <dsp:cNvSpPr/>
      </dsp:nvSpPr>
      <dsp:spPr>
        <a:xfrm>
          <a:off x="0" y="24215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Односложная, состоящая лишь из простых предложений речь. Неспособность грамматически правильно построить распространенное предложение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49974"/>
        <a:ext cx="8085386" cy="476152"/>
      </dsp:txXfrm>
    </dsp:sp>
    <dsp:sp modelId="{62876689-CAE3-4CC1-8B89-7A7078609809}">
      <dsp:nvSpPr>
        <dsp:cNvPr id="0" name=""/>
        <dsp:cNvSpPr/>
      </dsp:nvSpPr>
      <dsp:spPr>
        <a:xfrm>
          <a:off x="0" y="615245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Бедность речи. Недостаточный словарный запас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641004"/>
        <a:ext cx="8085386" cy="476152"/>
      </dsp:txXfrm>
    </dsp:sp>
    <dsp:sp modelId="{D8C085A1-7E5C-48E1-B0D0-BFF8F3886AF7}">
      <dsp:nvSpPr>
        <dsp:cNvPr id="0" name=""/>
        <dsp:cNvSpPr/>
      </dsp:nvSpPr>
      <dsp:spPr>
        <a:xfrm>
          <a:off x="0" y="1260939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Употребление нелитературных слов и выражений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1286698"/>
        <a:ext cx="8085386" cy="476152"/>
      </dsp:txXfrm>
    </dsp:sp>
    <dsp:sp modelId="{BFDE7A95-7385-4D8B-B951-D6848DDE69EC}">
      <dsp:nvSpPr>
        <dsp:cNvPr id="0" name=""/>
        <dsp:cNvSpPr/>
      </dsp:nvSpPr>
      <dsp:spPr>
        <a:xfrm>
          <a:off x="0" y="1797305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Бедная диалогическая речь: неспособность грамотно и доступно сформулировать вопрос, построить краткий или развернутый ответ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1823064"/>
        <a:ext cx="8085386" cy="476152"/>
      </dsp:txXfrm>
    </dsp:sp>
    <dsp:sp modelId="{ABF7523F-C841-41E2-8DFB-95D7B8D28CA5}">
      <dsp:nvSpPr>
        <dsp:cNvPr id="0" name=""/>
        <dsp:cNvSpPr/>
      </dsp:nvSpPr>
      <dsp:spPr>
        <a:xfrm>
          <a:off x="0" y="2319757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Трудности в  построении  монолога: например, сюжетный или описательный рассказ на предложенную тему, пересказ текста своими словами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2345516"/>
        <a:ext cx="8085386" cy="476152"/>
      </dsp:txXfrm>
    </dsp:sp>
    <dsp:sp modelId="{EBC05BF1-2AAD-484B-8C5C-CACDAE2CB079}">
      <dsp:nvSpPr>
        <dsp:cNvPr id="0" name=""/>
        <dsp:cNvSpPr/>
      </dsp:nvSpPr>
      <dsp:spPr>
        <a:xfrm>
          <a:off x="0" y="2979366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логического обоснования своих утверждений и выводов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3005125"/>
        <a:ext cx="8085386" cy="476152"/>
      </dsp:txXfrm>
    </dsp:sp>
    <dsp:sp modelId="{F352BA14-5D23-4500-AE01-C8C7C40DB282}">
      <dsp:nvSpPr>
        <dsp:cNvPr id="0" name=""/>
        <dsp:cNvSpPr/>
      </dsp:nvSpPr>
      <dsp:spPr>
        <a:xfrm>
          <a:off x="0" y="3586939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навыков культуры речи: неумение использовать интонации, регулировать громкость голоса и темп речи и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3612698"/>
        <a:ext cx="8085386" cy="476152"/>
      </dsp:txXfrm>
    </dsp:sp>
    <dsp:sp modelId="{B73E5136-E361-4225-9F6D-E37F3D974F24}">
      <dsp:nvSpPr>
        <dsp:cNvPr id="0" name=""/>
        <dsp:cNvSpPr/>
      </dsp:nvSpPr>
      <dsp:spPr>
        <a:xfrm>
          <a:off x="0" y="4161426"/>
          <a:ext cx="813690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Плохая дикция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4187185"/>
        <a:ext cx="8085386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E077-E45D-43F5-890B-F86C7BCC01E4}">
      <dsp:nvSpPr>
        <dsp:cNvPr id="0" name=""/>
        <dsp:cNvSpPr/>
      </dsp:nvSpPr>
      <dsp:spPr>
        <a:xfrm>
          <a:off x="636045" y="11587"/>
          <a:ext cx="2256300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400" b="1" kern="1200" dirty="0" smtClean="0"/>
            <a:t>:</a:t>
          </a:r>
          <a:endParaRPr lang="ru-RU" sz="2400" kern="1200" dirty="0"/>
        </a:p>
      </dsp:txBody>
      <dsp:txXfrm>
        <a:off x="663460" y="39002"/>
        <a:ext cx="2201470" cy="50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F691-6CA5-40D4-BE28-BDD9102590E3}">
      <dsp:nvSpPr>
        <dsp:cNvPr id="0" name=""/>
        <dsp:cNvSpPr/>
      </dsp:nvSpPr>
      <dsp:spPr>
        <a:xfrm>
          <a:off x="1" y="0"/>
          <a:ext cx="4968548" cy="3096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методов и приёмов работы по формированию и развитию связной речи детей старшего дошкольного возраста в логопедической работе с детьми.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628" y="453449"/>
        <a:ext cx="3513294" cy="2189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374AA-5967-47ED-8A5D-21E3708A41CF}">
      <dsp:nvSpPr>
        <dsp:cNvPr id="0" name=""/>
        <dsp:cNvSpPr/>
      </dsp:nvSpPr>
      <dsp:spPr>
        <a:xfrm>
          <a:off x="0" y="52"/>
          <a:ext cx="6768752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речевого развития: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45744"/>
        <a:ext cx="6677368" cy="844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E770A-3FDD-4628-9D29-6B2687184FF9}">
      <dsp:nvSpPr>
        <dsp:cNvPr id="0" name=""/>
        <dsp:cNvSpPr/>
      </dsp:nvSpPr>
      <dsp:spPr>
        <a:xfrm>
          <a:off x="0" y="14127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речью, как средством общения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61838"/>
        <a:ext cx="6943654" cy="380078"/>
      </dsp:txXfrm>
    </dsp:sp>
    <dsp:sp modelId="{AD6245C9-A990-440F-847E-912D7968206A}">
      <dsp:nvSpPr>
        <dsp:cNvPr id="0" name=""/>
        <dsp:cNvSpPr/>
      </dsp:nvSpPr>
      <dsp:spPr>
        <a:xfrm>
          <a:off x="0" y="61431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Обогащение активного словаря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634878"/>
        <a:ext cx="6943654" cy="380078"/>
      </dsp:txXfrm>
    </dsp:sp>
    <dsp:sp modelId="{49A6C0AA-70E3-45F5-99E2-8170E0CFB551}">
      <dsp:nvSpPr>
        <dsp:cNvPr id="0" name=""/>
        <dsp:cNvSpPr/>
      </dsp:nvSpPr>
      <dsp:spPr>
        <a:xfrm>
          <a:off x="0" y="1080120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 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 звуковой культуры речи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100681"/>
        <a:ext cx="6943654" cy="380078"/>
      </dsp:txXfrm>
    </dsp:sp>
    <dsp:sp modelId="{E0980600-6415-4728-A067-75717802E375}">
      <dsp:nvSpPr>
        <dsp:cNvPr id="0" name=""/>
        <dsp:cNvSpPr/>
      </dsp:nvSpPr>
      <dsp:spPr>
        <a:xfrm>
          <a:off x="0" y="156039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 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связной речи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580958"/>
        <a:ext cx="6943654" cy="380078"/>
      </dsp:txXfrm>
    </dsp:sp>
    <dsp:sp modelId="{F1E729DC-13F9-4E06-B8E5-5A8FB718215A}">
      <dsp:nvSpPr>
        <dsp:cNvPr id="0" name=""/>
        <dsp:cNvSpPr/>
      </dsp:nvSpPr>
      <dsp:spPr>
        <a:xfrm>
          <a:off x="0" y="203343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 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речевого творчества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2053998"/>
        <a:ext cx="6943654" cy="380078"/>
      </dsp:txXfrm>
    </dsp:sp>
    <dsp:sp modelId="{D8D95764-5B40-41A8-8C86-B401A38585FC}">
      <dsp:nvSpPr>
        <dsp:cNvPr id="0" name=""/>
        <dsp:cNvSpPr/>
      </dsp:nvSpPr>
      <dsp:spPr>
        <a:xfrm>
          <a:off x="0" y="250647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с художественной литературой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2527038"/>
        <a:ext cx="6943654" cy="380078"/>
      </dsp:txXfrm>
    </dsp:sp>
    <dsp:sp modelId="{E489AE94-3196-4B41-9F8A-C842550776B3}">
      <dsp:nvSpPr>
        <dsp:cNvPr id="0" name=""/>
        <dsp:cNvSpPr/>
      </dsp:nvSpPr>
      <dsp:spPr>
        <a:xfrm>
          <a:off x="0" y="2979517"/>
          <a:ext cx="6984776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звуковой аналитико-синтетической активности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3000078"/>
        <a:ext cx="6943654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0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3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6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21216E-CE01-4DD3-94A2-564AF9F3CC75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image" Target="../media/image14.jpeg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0.gi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22.jp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18" Type="http://schemas.openxmlformats.org/officeDocument/2006/relationships/image" Target="../media/image25.jpeg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image" Target="../media/image24.jpeg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32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32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diagramLayout" Target="../diagrams/layout33.xml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3.xml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33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0" Type="http://schemas.openxmlformats.org/officeDocument/2006/relationships/diagramData" Target="../diagrams/data7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Relationship Id="rId14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7549198"/>
              </p:ext>
            </p:extLst>
          </p:nvPr>
        </p:nvGraphicFramePr>
        <p:xfrm>
          <a:off x="457200" y="258763"/>
          <a:ext cx="6707088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i="1" dirty="0" smtClean="0">
                <a:solidFill>
                  <a:srgbClr val="003399"/>
                </a:solidFill>
              </a:rPr>
              <a:t>Выступление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003399"/>
                </a:solidFill>
              </a:rPr>
              <a:t>на тему: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003399"/>
                </a:solidFill>
              </a:rPr>
              <a:t>«Развитие речи детей старшего дошкольного возраста»</a:t>
            </a:r>
          </a:p>
          <a:p>
            <a:pPr algn="ctr">
              <a:buNone/>
            </a:pPr>
            <a:endParaRPr lang="ru-RU" sz="3600" i="1" dirty="0" smtClean="0">
              <a:solidFill>
                <a:srgbClr val="003399"/>
              </a:solidFill>
            </a:endParaRPr>
          </a:p>
          <a:p>
            <a:pPr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</a:p>
          <a:p>
            <a:pPr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Петровичева С.В.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Щекино, 2022г.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делимся опытом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2124095" cy="2599791"/>
          </a:xfrm>
          <a:prstGeom prst="rect">
            <a:avLst/>
          </a:prstGeom>
          <a:noFill/>
        </p:spPr>
      </p:pic>
      <p:pic>
        <p:nvPicPr>
          <p:cNvPr id="7" name="Рисунок 6" descr="malch108 копия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005064"/>
            <a:ext cx="3131840" cy="28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1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78946242"/>
              </p:ext>
            </p:extLst>
          </p:nvPr>
        </p:nvGraphicFramePr>
        <p:xfrm>
          <a:off x="457200" y="258763"/>
          <a:ext cx="7310846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Users\Владелец\Desktop\P1030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268761"/>
            <a:ext cx="3466728" cy="3096344"/>
          </a:xfrm>
          <a:prstGeom prst="rect">
            <a:avLst/>
          </a:prstGeom>
          <a:noFill/>
        </p:spPr>
      </p:pic>
      <p:pic>
        <p:nvPicPr>
          <p:cNvPr id="5" name="Picture 10" descr="C:\Users\Владелец\Desktop\Петровичева\P10300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268760"/>
            <a:ext cx="3428925" cy="3066743"/>
          </a:xfrm>
          <a:prstGeom prst="rect">
            <a:avLst/>
          </a:prstGeom>
          <a:noFill/>
        </p:spPr>
      </p:pic>
      <p:pic>
        <p:nvPicPr>
          <p:cNvPr id="6" name="Picture 2" descr="C:\Users\DEVICE\Desktop\IMG_20221021_082331_8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99593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5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1242972"/>
              </p:ext>
            </p:extLst>
          </p:nvPr>
        </p:nvGraphicFramePr>
        <p:xfrm>
          <a:off x="45720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9686088"/>
              </p:ext>
            </p:extLst>
          </p:nvPr>
        </p:nvGraphicFramePr>
        <p:xfrm>
          <a:off x="251520" y="1340769"/>
          <a:ext cx="41826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1028237"/>
              </p:ext>
            </p:extLst>
          </p:nvPr>
        </p:nvGraphicFramePr>
        <p:xfrm>
          <a:off x="4648200" y="1524000"/>
          <a:ext cx="40386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0899" name="Picture 3" descr="C:\Users\DEVICE\Desktop\IMG_20221021_082242_65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8" y="3212976"/>
            <a:ext cx="2574286" cy="343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1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423412"/>
            <a:ext cx="85324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-  наблюдения, рассматривание картин, демонстрация фильмов, презентаций, слайдов и т.д.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Практические – упражнения, игры, эксперименты 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опыты, моделирование, проектная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 –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чтение,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вопросы, беседы,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художественного слова.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1929500"/>
              </p:ext>
            </p:extLst>
          </p:nvPr>
        </p:nvGraphicFramePr>
        <p:xfrm>
          <a:off x="611560" y="188640"/>
          <a:ext cx="8532440" cy="123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803" name="Picture 3" descr="C:\Users\Владелец\Desktop\P1030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140968"/>
            <a:ext cx="29523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Владелец\Desktop\P10300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592717"/>
            <a:ext cx="2348805" cy="1988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3081982"/>
              </p:ext>
            </p:extLst>
          </p:nvPr>
        </p:nvGraphicFramePr>
        <p:xfrm>
          <a:off x="45720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95736" y="1859340"/>
            <a:ext cx="3960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 педагога с детьми;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Игры: -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дидактические, -подвижные,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-народные;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 Инсценировки, игры- драматизации;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 Занятия: -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ИЗО, конструирование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Имитационные упражнения;</a:t>
            </a: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Обследование: -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игрушек, -предметов,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-картин, -иллюстраций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 descr="http://planetadetstva.net/wp-content/uploads/2013/04/32-300x2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836712"/>
            <a:ext cx="2857500" cy="2085976"/>
          </a:xfrm>
          <a:prstGeom prst="rect">
            <a:avLst/>
          </a:prstGeom>
          <a:noFill/>
        </p:spPr>
      </p:pic>
      <p:pic>
        <p:nvPicPr>
          <p:cNvPr id="114694" name="Picture 6" descr="http://mstrana.ru/_mod_files/ce_images/eshop/dsc049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21088"/>
            <a:ext cx="2160240" cy="2232248"/>
          </a:xfrm>
          <a:prstGeom prst="rect">
            <a:avLst/>
          </a:prstGeom>
          <a:noFill/>
        </p:spPr>
      </p:pic>
      <p:pic>
        <p:nvPicPr>
          <p:cNvPr id="114696" name="Picture 8" descr="http://i.detskiy-klub-myshastik.ru/u/8b/1509b2cc18117e2bba54e180f8b11e/-/9510853_w640_h640_vs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060848"/>
            <a:ext cx="2016224" cy="20882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7192510"/>
              </p:ext>
            </p:extLst>
          </p:nvPr>
        </p:nvGraphicFramePr>
        <p:xfrm>
          <a:off x="45720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5736" y="1268760"/>
            <a:ext cx="4662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Спросите о картине.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или что нарисовано на картине?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Это сказка народная или у неё есть автор?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Это «Репка», («Три медведя», «Курочка Ряба, ….),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«Колобок»?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Спросите какие персонажи на картине?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Это дед и баба, (лиса, волк, …), лиса и колобок?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Какой фрагмент сказки нарисован?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Что в центре картины?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Что нарисовано слева (справа), вверху (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внизу)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КАРТИНКИ\1194726026_1186145655_kolobok_astrel-228x3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2016224" cy="3979389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81922" name="Picture 2" descr="C:\Users\DEVICE\Desktop\IMG-20221010-WA00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10687"/>
          <a:stretch/>
        </p:blipFill>
        <p:spPr bwMode="auto">
          <a:xfrm>
            <a:off x="6286291" y="2502370"/>
            <a:ext cx="28726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3555392"/>
              </p:ext>
            </p:extLst>
          </p:nvPr>
        </p:nvGraphicFramePr>
        <p:xfrm>
          <a:off x="457200" y="258763"/>
          <a:ext cx="447484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0066538"/>
              </p:ext>
            </p:extLst>
          </p:nvPr>
        </p:nvGraphicFramePr>
        <p:xfrm>
          <a:off x="457200" y="1524000"/>
          <a:ext cx="4330824" cy="500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483874"/>
              </p:ext>
            </p:extLst>
          </p:nvPr>
        </p:nvGraphicFramePr>
        <p:xfrm>
          <a:off x="4932040" y="116632"/>
          <a:ext cx="4032448" cy="316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37078"/>
            <a:ext cx="4575349" cy="2573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619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9918002"/>
              </p:ext>
            </p:extLst>
          </p:nvPr>
        </p:nvGraphicFramePr>
        <p:xfrm>
          <a:off x="3995936" y="258763"/>
          <a:ext cx="4752528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002009"/>
              </p:ext>
            </p:extLst>
          </p:nvPr>
        </p:nvGraphicFramePr>
        <p:xfrm>
          <a:off x="251520" y="908720"/>
          <a:ext cx="4032448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8850" name="Picture 2" descr="C:\Users\DEVICE\Desktop\IMG_20221021_082317_0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607836" cy="34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8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62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логоритмике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выделяют два основных направления в работе с детьми, страдающими речевыми нарушениями:</a:t>
            </a:r>
            <a:b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12529"/>
                </a:solidFill>
                <a:latin typeface="var(--bs-font-sans-serif)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неречевых процессов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совершенствование общей моторики, 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координации движений, ориентации в пространстве; регуляции мышечного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тонуса; развития музыкального темпа и ритма, певческих способностей;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активация всех видов внимания и памяти.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b="1" dirty="0">
                <a:solidFill>
                  <a:srgbClr val="212529"/>
                </a:solidFill>
                <a:latin typeface="var(--bs-font-sans-serif)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u="sng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детей и корректирование их речевых нарушений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 работа    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включает в себя развитие дыхания, голоса; выработку умеренного темпа речи и 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ее интонационной выразительности; развитие артикуляционной и мимической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моторики; координацию речи с движением; воспитание правильного 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звукопроизношения и формирование фонематического слуха.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96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332657"/>
          <a:ext cx="424586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323528" y="1200329"/>
          <a:ext cx="3960440" cy="280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645025" y="332657"/>
          <a:ext cx="4041775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532986"/>
            <a:ext cx="4041775" cy="4593177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1.Развитие 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познавательной сферы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ребенка.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2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Развитие эмоционально-волевой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сферы.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3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Формирование коммуникативных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навыков.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4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Обогащение представления об окружающем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мире.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5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Развитие двигательной сферы, в том числе мелкой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моторики.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6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Активизация и развитие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речи.</a:t>
            </a: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7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Пропедевтика страхов и отрицательных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эмоций.</a:t>
            </a:r>
            <a:endParaRPr lang="ru-RU" sz="18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8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</a:rPr>
              <a:t>. Коррекция отношений в системе ребенок-родитель</a:t>
            </a:r>
            <a:endParaRPr lang="ru-RU" sz="1800" b="1" dirty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111617" name="Picture 1" descr="C:\Users\Владелец\Desktop\P103010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409" y="3212976"/>
            <a:ext cx="263683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C:\Users\Владелец\Desktop\развиающая среда\P102088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99830" y="4077072"/>
            <a:ext cx="263683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664774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0517461"/>
              </p:ext>
            </p:extLst>
          </p:nvPr>
        </p:nvGraphicFramePr>
        <p:xfrm>
          <a:off x="45720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994" name="Picture 2" descr="C:\Users\DEVICE\Desktop\IMG-20221018-WA00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663556"/>
            <a:ext cx="7056784" cy="47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3176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0037828"/>
              </p:ext>
            </p:extLst>
          </p:nvPr>
        </p:nvGraphicFramePr>
        <p:xfrm>
          <a:off x="4427984" y="258762"/>
          <a:ext cx="4716016" cy="201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4293367"/>
              </p:ext>
            </p:extLst>
          </p:nvPr>
        </p:nvGraphicFramePr>
        <p:xfrm>
          <a:off x="755576" y="2492896"/>
          <a:ext cx="48245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6200" y="4221088"/>
            <a:ext cx="2601775" cy="23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58762"/>
            <a:ext cx="2265631" cy="166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DEVICE\Desktop\IMG-20221018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128"/>
            <a:ext cx="3679710" cy="65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VICE\Desktop\IMG-20221018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173"/>
            <a:ext cx="3679411" cy="65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7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4336044"/>
              </p:ext>
            </p:extLst>
          </p:nvPr>
        </p:nvGraphicFramePr>
        <p:xfrm>
          <a:off x="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44" name="Picture 4" descr="http://www.pandia.ru/text/77/410/images/image003_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124744"/>
            <a:ext cx="2592288" cy="2088232"/>
          </a:xfrm>
          <a:prstGeom prst="rect">
            <a:avLst/>
          </a:prstGeom>
          <a:noFill/>
        </p:spPr>
      </p:pic>
      <p:pic>
        <p:nvPicPr>
          <p:cNvPr id="112648" name="Picture 8" descr="http://matveyrybka.ucoz.ru/_nw/31/33901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24744"/>
            <a:ext cx="2520280" cy="2135908"/>
          </a:xfrm>
          <a:prstGeom prst="rect">
            <a:avLst/>
          </a:prstGeom>
          <a:noFill/>
        </p:spPr>
      </p:pic>
      <p:pic>
        <p:nvPicPr>
          <p:cNvPr id="112649" name="Picture 9" descr="C:\Users\Владелец\Desktop\Петровичева\P10300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293096"/>
            <a:ext cx="2636838" cy="2304256"/>
          </a:xfrm>
          <a:prstGeom prst="rect">
            <a:avLst/>
          </a:prstGeom>
          <a:noFill/>
        </p:spPr>
      </p:pic>
      <p:pic>
        <p:nvPicPr>
          <p:cNvPr id="112651" name="Picture 11" descr="C:\Users\Владелец\Desktop\Петровичева\P10300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221088"/>
            <a:ext cx="2520279" cy="2376264"/>
          </a:xfrm>
          <a:prstGeom prst="rect">
            <a:avLst/>
          </a:prstGeom>
          <a:noFill/>
        </p:spPr>
      </p:pic>
      <p:pic>
        <p:nvPicPr>
          <p:cNvPr id="12" name="Picture 7" descr="C:\Users\Владелец\Desktop\P10300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6191" y="1432821"/>
            <a:ext cx="2636838" cy="2336477"/>
          </a:xfrm>
          <a:prstGeom prst="rect">
            <a:avLst/>
          </a:prstGeom>
          <a:noFill/>
        </p:spPr>
      </p:pic>
      <p:pic>
        <p:nvPicPr>
          <p:cNvPr id="9" name="Picture 2" descr="C:\Users\Владелец\Desktop\P10301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59194" y="4277072"/>
            <a:ext cx="2636837" cy="2336477"/>
          </a:xfrm>
          <a:prstGeom prst="rect">
            <a:avLst/>
          </a:prstGeom>
          <a:noFill/>
        </p:spPr>
      </p:pic>
      <p:pic>
        <p:nvPicPr>
          <p:cNvPr id="10" name="Picture 5" descr="C:\Users\Владелец\Desktop\P10301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50459" y="2924944"/>
            <a:ext cx="2448272" cy="1835099"/>
          </a:xfrm>
          <a:prstGeom prst="rect">
            <a:avLst/>
          </a:prstGeom>
          <a:noFill/>
        </p:spPr>
      </p:pic>
      <p:pic>
        <p:nvPicPr>
          <p:cNvPr id="11" name="Picture 4" descr="C:\Users\Владелец\Desktop\P103010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444" y="2781079"/>
            <a:ext cx="2636837" cy="1976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58763"/>
            <a:ext cx="7315200" cy="94456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17762" name="Picture 2" descr="C:\Users\Владелец\Desktop\P103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66" y="4431071"/>
            <a:ext cx="2160240" cy="2160240"/>
          </a:xfrm>
          <a:prstGeom prst="rect">
            <a:avLst/>
          </a:prstGeom>
          <a:noFill/>
        </p:spPr>
      </p:pic>
      <p:pic>
        <p:nvPicPr>
          <p:cNvPr id="117763" name="Picture 3" descr="C:\Users\Владелец\Desktop\P103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4446361"/>
            <a:ext cx="2304256" cy="2156458"/>
          </a:xfrm>
          <a:prstGeom prst="rect">
            <a:avLst/>
          </a:prstGeom>
          <a:noFill/>
        </p:spPr>
      </p:pic>
      <p:pic>
        <p:nvPicPr>
          <p:cNvPr id="87042" name="Picture 2" descr="C:\Users\DEVICE\Desktop\IMG-2022101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147302" cy="38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C:\Users\DEVICE\Desktop\IMG-20221010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32655"/>
            <a:ext cx="2232248" cy="38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https://multiurok.ru/img/602921/image_5c5f7290b4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78" y="476672"/>
            <a:ext cx="4103140" cy="29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 descr="https://image1.slideserve.com/3127562/slide20-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4290" r="3868" b="1705"/>
          <a:stretch/>
        </p:blipFill>
        <p:spPr bwMode="auto">
          <a:xfrm>
            <a:off x="2461778" y="3717032"/>
            <a:ext cx="4103140" cy="26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07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7917337"/>
              </p:ext>
            </p:extLst>
          </p:nvPr>
        </p:nvGraphicFramePr>
        <p:xfrm>
          <a:off x="0" y="258763"/>
          <a:ext cx="73152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5714" name="Picture 2" descr="http://mistergid.ru/image/upload/2011-08-10/330026694634_82707747_nosenk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9824" y="1130628"/>
            <a:ext cx="1535460" cy="2376264"/>
          </a:xfrm>
          <a:prstGeom prst="rect">
            <a:avLst/>
          </a:prstGeom>
          <a:noFill/>
        </p:spPr>
      </p:pic>
      <p:pic>
        <p:nvPicPr>
          <p:cNvPr id="115718" name="Picture 6" descr="http://static.ozone.ru/multimedia/books_covers/10004137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97" y="3875855"/>
            <a:ext cx="1512168" cy="2376264"/>
          </a:xfrm>
          <a:prstGeom prst="rect">
            <a:avLst/>
          </a:prstGeom>
          <a:noFill/>
        </p:spPr>
      </p:pic>
      <p:pic>
        <p:nvPicPr>
          <p:cNvPr id="115720" name="Picture 8" descr="http://img1.labirint.ru/books/76907/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401" y="1334943"/>
            <a:ext cx="1440160" cy="2376264"/>
          </a:xfrm>
          <a:prstGeom prst="rect">
            <a:avLst/>
          </a:prstGeom>
          <a:noFill/>
        </p:spPr>
      </p:pic>
      <p:pic>
        <p:nvPicPr>
          <p:cNvPr id="115724" name="Picture 12" descr="http://i034.radikal.ru/1102/cc/dea3674a22c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9824" y="3872316"/>
            <a:ext cx="1584176" cy="2376264"/>
          </a:xfrm>
          <a:prstGeom prst="rect">
            <a:avLst/>
          </a:prstGeom>
          <a:noFill/>
        </p:spPr>
      </p:pic>
      <p:pic>
        <p:nvPicPr>
          <p:cNvPr id="83970" name="Picture 2" descr="C:\Users\DEVICE\Desktop\IMG-20221018-WA002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43" y="3511294"/>
            <a:ext cx="5508104" cy="30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Владелец\Desktop\Петровичева\P1030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54709" y="1391909"/>
            <a:ext cx="2636838" cy="1976438"/>
          </a:xfrm>
          <a:prstGeom prst="rect">
            <a:avLst/>
          </a:prstGeom>
          <a:noFill/>
        </p:spPr>
      </p:pic>
      <p:pic>
        <p:nvPicPr>
          <p:cNvPr id="12" name="Picture 13" descr="C:\Users\Владелец\Desktop\Петровичева\P10300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3443" y="1330541"/>
            <a:ext cx="2636838" cy="1976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DEVICE\Desktop\IMG-20221018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3298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9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https://cf.ppt-online.org/files/slide/l/L8Nx4a7mErFblq3cjAXiWTVKRQB6UzCYyDkp5P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13978" cy="59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3789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315200" cy="94456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42844" y="311042"/>
            <a:ext cx="8749636" cy="57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Речь часто определяется как озвученная мысль или форма существования ребенка. Потому, заботясь о богатстве, активности, связности речи, мы решаем проблему продуктивности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мышления. По содержанию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речи, ее грамотности 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судим об интеллектуальном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уровне дошкольника,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определяя его готовность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 школе, т.е., перефразируя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пословицу, можно сказать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Встречают по одежке, 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провожают по уму, 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котором судят по речи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Человека».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90114" name="Picture 2" descr="https://phonoteka.org/uploads/posts/2021-05/1620163092_8-phonoteka_org-p-fon-razvitie-rechi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280448" cy="246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3267821"/>
              </p:ext>
            </p:extLst>
          </p:nvPr>
        </p:nvGraphicFramePr>
        <p:xfrm>
          <a:off x="1043608" y="2204865"/>
          <a:ext cx="74168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7109562"/>
              </p:ext>
            </p:extLst>
          </p:nvPr>
        </p:nvGraphicFramePr>
        <p:xfrm>
          <a:off x="251520" y="258762"/>
          <a:ext cx="8640960" cy="108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7182"/>
              </p:ext>
            </p:extLst>
          </p:nvPr>
        </p:nvGraphicFramePr>
        <p:xfrm>
          <a:off x="611560" y="1524000"/>
          <a:ext cx="8136904" cy="471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09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7" y="-36716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70907"/>
            <a:ext cx="33845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2951774"/>
              </p:ext>
            </p:extLst>
          </p:nvPr>
        </p:nvGraphicFramePr>
        <p:xfrm>
          <a:off x="5220072" y="188640"/>
          <a:ext cx="3528392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837" y="548680"/>
            <a:ext cx="23984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4732518"/>
              </p:ext>
            </p:extLst>
          </p:nvPr>
        </p:nvGraphicFramePr>
        <p:xfrm>
          <a:off x="3779912" y="1772816"/>
          <a:ext cx="49685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1039830"/>
              </p:ext>
            </p:extLst>
          </p:nvPr>
        </p:nvGraphicFramePr>
        <p:xfrm>
          <a:off x="1187624" y="548679"/>
          <a:ext cx="6768752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1410726"/>
              </p:ext>
            </p:extLst>
          </p:nvPr>
        </p:nvGraphicFramePr>
        <p:xfrm>
          <a:off x="899592" y="1772816"/>
          <a:ext cx="6984776" cy="354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4093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79512" y="1"/>
          <a:ext cx="8784976" cy="799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Document" r:id="rId3" imgW="7307364" imgH="9447819" progId="Word.Document.8">
                  <p:embed/>
                </p:oleObj>
              </mc:Choice>
              <mc:Fallback>
                <p:oleObj name="Document" r:id="rId3" imgW="7307364" imgH="94478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"/>
                        <a:ext cx="8784976" cy="7990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80011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1703783"/>
              </p:ext>
            </p:extLst>
          </p:nvPr>
        </p:nvGraphicFramePr>
        <p:xfrm>
          <a:off x="457200" y="258763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44382"/>
              </p:ext>
            </p:extLst>
          </p:nvPr>
        </p:nvGraphicFramePr>
        <p:xfrm>
          <a:off x="457200" y="1524000"/>
          <a:ext cx="5338936" cy="49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5" descr="C:\Users\Владелец\Desktop\P10301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5229" y="1340768"/>
            <a:ext cx="284380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875" name="Picture 3" descr="C:\Users\DEVICE\Desktop\IMG_20221021_082258_8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1" y="2276872"/>
            <a:ext cx="2304256" cy="307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VICE\Desktop\IMG_20221021_082235_56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35" y="3780428"/>
            <a:ext cx="2114705" cy="281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04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5604306"/>
              </p:ext>
            </p:extLst>
          </p:nvPr>
        </p:nvGraphicFramePr>
        <p:xfrm>
          <a:off x="457200" y="258763"/>
          <a:ext cx="8003232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23528" y="1772816"/>
          <a:ext cx="8640960" cy="427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6720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3419749"/>
              </p:ext>
            </p:extLst>
          </p:nvPr>
        </p:nvGraphicFramePr>
        <p:xfrm>
          <a:off x="457200" y="258763"/>
          <a:ext cx="8291264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37622"/>
              </p:ext>
            </p:extLst>
          </p:nvPr>
        </p:nvGraphicFramePr>
        <p:xfrm>
          <a:off x="457200" y="1524000"/>
          <a:ext cx="82296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4773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2378</TotalTime>
  <Words>822</Words>
  <Application>Microsoft Office PowerPoint</Application>
  <PresentationFormat>Экран (4:3)</PresentationFormat>
  <Paragraphs>150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Тема1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        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в развитии системы дошкольного образования.</dc:title>
  <dc:creator>Галина Дмитриевна</dc:creator>
  <cp:lastModifiedBy>DEVICE</cp:lastModifiedBy>
  <cp:revision>206</cp:revision>
  <dcterms:created xsi:type="dcterms:W3CDTF">2011-04-01T03:47:02Z</dcterms:created>
  <dcterms:modified xsi:type="dcterms:W3CDTF">2022-10-25T15:32:53Z</dcterms:modified>
</cp:coreProperties>
</file>