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3126" y="-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нижкина неделя\AckM1Mj-G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нижкина неделя\wlVnxFote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67"/>
            <a:ext cx="6858000" cy="919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нижкина неделя\63lzDQFdW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нижкина неделя\VOrbZCiOv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27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Книжкина неделя\WnUMT0KUI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75" y="-474663"/>
            <a:ext cx="7067550" cy="10093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2022-03-20T06:59:15Z</dcterms:created>
  <dcterms:modified xsi:type="dcterms:W3CDTF">2022-03-20T07:03:43Z</dcterms:modified>
</cp:coreProperties>
</file>