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0" r:id="rId3"/>
    <p:sldId id="261" r:id="rId4"/>
    <p:sldId id="263" r:id="rId5"/>
    <p:sldId id="258" r:id="rId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89397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91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CF456C-CFA8-4C04-9CF9-DFC15E7B94FD}" type="doc">
      <dgm:prSet loTypeId="urn:microsoft.com/office/officeart/2005/8/layout/process4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E8BC118-1FD9-4A1F-AACD-D1371BCA2DD6}">
      <dgm:prSet phldrT="[Текст]" custT="1"/>
      <dgm:spPr/>
      <dgm:t>
        <a:bodyPr/>
        <a:lstStyle/>
        <a:p>
          <a:pPr rtl="0"/>
          <a:r>
            <a:rPr kumimoji="0" lang="ru-RU" sz="1600" b="1" i="0" u="none" strike="noStrike" cap="none" spc="0" normalizeH="0" baseline="0" noProof="0" dirty="0" smtClean="0">
              <a:ln/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rPr>
            <a:t>Муниципальное дошкольное образовательное учреждение </a:t>
          </a:r>
          <a:br>
            <a:rPr kumimoji="0" lang="ru-RU" sz="1600" b="1" i="0" u="none" strike="noStrike" cap="none" spc="0" normalizeH="0" baseline="0" noProof="0" dirty="0" smtClean="0">
              <a:ln/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rPr>
          </a:br>
          <a:r>
            <a:rPr kumimoji="0" lang="ru-RU" sz="1600" b="1" i="0" u="none" strike="noStrike" cap="none" spc="0" normalizeH="0" baseline="0" noProof="0" dirty="0" smtClean="0">
              <a:ln/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rPr>
            <a:t>«Детский сад №22»</a:t>
          </a:r>
          <a:endParaRPr lang="ru-RU" sz="1600" b="1" dirty="0">
            <a:solidFill>
              <a:schemeClr val="tx1"/>
            </a:solidFill>
          </a:endParaRPr>
        </a:p>
      </dgm:t>
    </dgm:pt>
    <dgm:pt modelId="{844B51B1-10C0-4DF3-A106-A9C06F7E3C15}" type="parTrans" cxnId="{5F481AF8-A8B0-4E4F-9FE7-22BFD8B7D078}">
      <dgm:prSet/>
      <dgm:spPr/>
      <dgm:t>
        <a:bodyPr/>
        <a:lstStyle/>
        <a:p>
          <a:endParaRPr lang="ru-RU"/>
        </a:p>
      </dgm:t>
    </dgm:pt>
    <dgm:pt modelId="{193A2287-E22A-475E-B93E-2FA69BFEA4BB}" type="sibTrans" cxnId="{5F481AF8-A8B0-4E4F-9FE7-22BFD8B7D078}">
      <dgm:prSet/>
      <dgm:spPr/>
      <dgm:t>
        <a:bodyPr/>
        <a:lstStyle/>
        <a:p>
          <a:endParaRPr lang="ru-RU"/>
        </a:p>
      </dgm:t>
    </dgm:pt>
    <dgm:pt modelId="{4D9B0F1F-AD5F-4DD4-B303-C6B87BE74BCB}">
      <dgm:prSet phldrT="[Текст]" custT="1"/>
      <dgm:spPr/>
      <dgm:t>
        <a:bodyPr/>
        <a:lstStyle/>
        <a:p>
          <a:r>
            <a:rPr kumimoji="0" lang="ru-RU" sz="1600" b="0" i="0" u="none" strike="noStrike" cap="none" spc="0" normalizeH="0" baseline="0" noProof="0" dirty="0" smtClean="0">
              <a:ln/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rPr>
            <a:t>Город Щёкино</a:t>
          </a:r>
        </a:p>
      </dgm:t>
    </dgm:pt>
    <dgm:pt modelId="{CC82EAD9-E975-4089-9A93-427049FAF56E}" type="parTrans" cxnId="{87ABA3A0-F1B9-45C2-B71A-AAC6F50EEDF8}">
      <dgm:prSet/>
      <dgm:spPr/>
      <dgm:t>
        <a:bodyPr/>
        <a:lstStyle/>
        <a:p>
          <a:endParaRPr lang="ru-RU"/>
        </a:p>
      </dgm:t>
    </dgm:pt>
    <dgm:pt modelId="{972206DB-2D96-412D-8E69-C3B1AB9D55A8}" type="sibTrans" cxnId="{87ABA3A0-F1B9-45C2-B71A-AAC6F50EEDF8}">
      <dgm:prSet/>
      <dgm:spPr/>
      <dgm:t>
        <a:bodyPr/>
        <a:lstStyle/>
        <a:p>
          <a:endParaRPr lang="ru-RU"/>
        </a:p>
      </dgm:t>
    </dgm:pt>
    <dgm:pt modelId="{52AE060B-27E4-4108-9351-4F6F0CF412CB}">
      <dgm:prSet phldrT="[Текст]" custT="1"/>
      <dgm:spPr/>
      <dgm:t>
        <a:bodyPr/>
        <a:lstStyle/>
        <a:p>
          <a:r>
            <a:rPr kumimoji="0" lang="ru-RU" sz="1600" b="0" i="0" u="none" strike="noStrike" cap="none" spc="0" normalizeH="0" baseline="0" noProof="0" dirty="0" err="1" smtClean="0">
              <a:ln/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rPr>
            <a:t>Щекинский</a:t>
          </a:r>
          <a:r>
            <a:rPr kumimoji="0" lang="ru-RU" sz="1600" b="0" i="0" u="none" strike="noStrike" cap="none" spc="0" normalizeH="0" baseline="0" noProof="0" dirty="0" smtClean="0">
              <a:ln/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rPr>
            <a:t> район</a:t>
          </a:r>
        </a:p>
      </dgm:t>
    </dgm:pt>
    <dgm:pt modelId="{EA8B39BC-A047-4056-99BB-A46B99DC8D71}" type="parTrans" cxnId="{712CABE7-8362-4C50-815F-B78A34992D67}">
      <dgm:prSet/>
      <dgm:spPr/>
      <dgm:t>
        <a:bodyPr/>
        <a:lstStyle/>
        <a:p>
          <a:endParaRPr lang="ru-RU"/>
        </a:p>
      </dgm:t>
    </dgm:pt>
    <dgm:pt modelId="{7EEEEF60-E483-46FA-802A-E9D5988AE54B}" type="sibTrans" cxnId="{712CABE7-8362-4C50-815F-B78A34992D67}">
      <dgm:prSet/>
      <dgm:spPr/>
      <dgm:t>
        <a:bodyPr/>
        <a:lstStyle/>
        <a:p>
          <a:endParaRPr lang="ru-RU"/>
        </a:p>
      </dgm:t>
    </dgm:pt>
    <dgm:pt modelId="{047D4549-8926-466C-A248-6310C7BA4B3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Областной конкурс  учебно-исследовательских работ обучающихся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«Здоровая еда – здоровый организм»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4A835C-4B0C-4BEE-8280-E574E7E199C6}" type="parTrans" cxnId="{DFA508D6-C098-4A01-8C80-2D2B00C2BDDD}">
      <dgm:prSet/>
      <dgm:spPr/>
      <dgm:t>
        <a:bodyPr/>
        <a:lstStyle/>
        <a:p>
          <a:endParaRPr lang="ru-RU"/>
        </a:p>
      </dgm:t>
    </dgm:pt>
    <dgm:pt modelId="{D5918841-69B0-4050-8FB4-EAF68B1DEBD0}" type="sibTrans" cxnId="{DFA508D6-C098-4A01-8C80-2D2B00C2BDDD}">
      <dgm:prSet/>
      <dgm:spPr/>
      <dgm:t>
        <a:bodyPr/>
        <a:lstStyle/>
        <a:p>
          <a:endParaRPr lang="ru-RU"/>
        </a:p>
      </dgm:t>
    </dgm:pt>
    <dgm:pt modelId="{0208099B-C2BA-4CF6-AC5D-04B23B591649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«Сказочное чудо на блюде»</a:t>
          </a:r>
        </a:p>
      </dgm:t>
    </dgm:pt>
    <dgm:pt modelId="{9FC8A25E-C01D-4222-9236-BB9C11471197}" type="parTrans" cxnId="{C23FFA4D-1B15-4CE1-825C-618BFF723C57}">
      <dgm:prSet/>
      <dgm:spPr/>
      <dgm:t>
        <a:bodyPr/>
        <a:lstStyle/>
        <a:p>
          <a:endParaRPr lang="ru-RU"/>
        </a:p>
      </dgm:t>
    </dgm:pt>
    <dgm:pt modelId="{7FA94506-C961-4FB8-83E4-096727E20986}" type="sibTrans" cxnId="{C23FFA4D-1B15-4CE1-825C-618BFF723C57}">
      <dgm:prSet/>
      <dgm:spPr/>
      <dgm:t>
        <a:bodyPr/>
        <a:lstStyle/>
        <a:p>
          <a:endParaRPr lang="ru-RU"/>
        </a:p>
      </dgm:t>
    </dgm:pt>
    <dgm:pt modelId="{0116A0D6-55A0-4D5F-870A-84691399E745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«Лакомство для Дейла от Чипа и Гаечки»</a:t>
          </a:r>
        </a:p>
      </dgm:t>
    </dgm:pt>
    <dgm:pt modelId="{CCE463A2-C842-486B-8B15-49EA99847FA9}" type="parTrans" cxnId="{B17D7FD6-85E1-4144-874B-F0C9B581C8A7}">
      <dgm:prSet/>
      <dgm:spPr/>
      <dgm:t>
        <a:bodyPr/>
        <a:lstStyle/>
        <a:p>
          <a:endParaRPr lang="ru-RU"/>
        </a:p>
      </dgm:t>
    </dgm:pt>
    <dgm:pt modelId="{00CA9578-B028-4F77-96EC-4A23A4446988}" type="sibTrans" cxnId="{B17D7FD6-85E1-4144-874B-F0C9B581C8A7}">
      <dgm:prSet/>
      <dgm:spPr/>
      <dgm:t>
        <a:bodyPr/>
        <a:lstStyle/>
        <a:p>
          <a:endParaRPr lang="ru-RU"/>
        </a:p>
      </dgm:t>
    </dgm:pt>
    <dgm:pt modelId="{4CB0144D-92BF-4E2A-9E30-6907E23528FC}">
      <dgm:prSet phldrT="[Текст]" custT="1"/>
      <dgm:spPr>
        <a:gradFill rotWithShape="0">
          <a:gsLst>
            <a:gs pos="66000">
              <a:srgbClr val="00B050">
                <a:alpha val="57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Семья </a:t>
          </a:r>
          <a:r>
            <a:rPr lang="ru-RU" sz="16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Шкорубо</a:t>
          </a:r>
          <a:endParaRPr lang="ru-RU" sz="16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40B1B4-40B2-4774-B0D4-458FC88317B0}" type="parTrans" cxnId="{F74F28B3-F1E5-4438-9F5F-912623A44030}">
      <dgm:prSet/>
      <dgm:spPr/>
      <dgm:t>
        <a:bodyPr/>
        <a:lstStyle/>
        <a:p>
          <a:endParaRPr lang="ru-RU"/>
        </a:p>
      </dgm:t>
    </dgm:pt>
    <dgm:pt modelId="{32AF46C4-6055-4E73-9C4C-8AB652B33A4A}" type="sibTrans" cxnId="{F74F28B3-F1E5-4438-9F5F-912623A44030}">
      <dgm:prSet/>
      <dgm:spPr/>
      <dgm:t>
        <a:bodyPr/>
        <a:lstStyle/>
        <a:p>
          <a:endParaRPr lang="ru-RU"/>
        </a:p>
      </dgm:t>
    </dgm:pt>
    <dgm:pt modelId="{E51856EF-2547-429B-AB21-823B1FC6CDA1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Роман (4 года)</a:t>
          </a:r>
        </a:p>
      </dgm:t>
    </dgm:pt>
    <dgm:pt modelId="{6379DECE-183B-4905-B7DA-220C532B2D90}" type="parTrans" cxnId="{C119D0B1-0F6A-420B-B471-A76ED1B3416F}">
      <dgm:prSet/>
      <dgm:spPr/>
      <dgm:t>
        <a:bodyPr/>
        <a:lstStyle/>
        <a:p>
          <a:endParaRPr lang="ru-RU"/>
        </a:p>
      </dgm:t>
    </dgm:pt>
    <dgm:pt modelId="{6390065C-666D-485C-8A8B-61C6CDDD12AA}" type="sibTrans" cxnId="{C119D0B1-0F6A-420B-B471-A76ED1B3416F}">
      <dgm:prSet/>
      <dgm:spPr/>
      <dgm:t>
        <a:bodyPr/>
        <a:lstStyle/>
        <a:p>
          <a:endParaRPr lang="ru-RU"/>
        </a:p>
      </dgm:t>
    </dgm:pt>
    <dgm:pt modelId="{7C1C6BB6-903B-4BE9-B7D3-169FE85298BC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Наталья Александровна (мама)</a:t>
          </a:r>
        </a:p>
      </dgm:t>
    </dgm:pt>
    <dgm:pt modelId="{5AA3F6C4-5DC5-4F1E-9DFA-6FD109C05436}" type="parTrans" cxnId="{4049C523-8C62-4872-80DB-A3AD8723A15B}">
      <dgm:prSet/>
      <dgm:spPr/>
      <dgm:t>
        <a:bodyPr/>
        <a:lstStyle/>
        <a:p>
          <a:endParaRPr lang="ru-RU"/>
        </a:p>
      </dgm:t>
    </dgm:pt>
    <dgm:pt modelId="{BA5FC102-4335-4599-944E-676ABDC2A5F8}" type="sibTrans" cxnId="{4049C523-8C62-4872-80DB-A3AD8723A15B}">
      <dgm:prSet/>
      <dgm:spPr/>
      <dgm:t>
        <a:bodyPr/>
        <a:lstStyle/>
        <a:p>
          <a:endParaRPr lang="ru-RU"/>
        </a:p>
      </dgm:t>
    </dgm:pt>
    <dgm:pt modelId="{489D0081-6FFC-4581-A107-948C93386969}">
      <dgm:prSet custT="1"/>
      <dgm:spPr>
        <a:gradFill rotWithShape="0">
          <a:gsLst>
            <a:gs pos="0">
              <a:srgbClr val="FFFF00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6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Тюхай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Надежда Алексеевна</a:t>
          </a:r>
        </a:p>
        <a:p>
          <a:r>
            <a:rPr lang="ru-RU" sz="1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воспитатель</a:t>
          </a:r>
        </a:p>
      </dgm:t>
    </dgm:pt>
    <dgm:pt modelId="{95367A4B-E363-4EFB-9CAC-C47EFE706BE7}" type="parTrans" cxnId="{4799D2D3-5462-4536-BB15-3FF70A5DD54E}">
      <dgm:prSet/>
      <dgm:spPr/>
      <dgm:t>
        <a:bodyPr/>
        <a:lstStyle/>
        <a:p>
          <a:endParaRPr lang="ru-RU"/>
        </a:p>
      </dgm:t>
    </dgm:pt>
    <dgm:pt modelId="{4440F786-B2DE-4246-B76D-FAFC75655E1F}" type="sibTrans" cxnId="{4799D2D3-5462-4536-BB15-3FF70A5DD54E}">
      <dgm:prSet/>
      <dgm:spPr/>
      <dgm:t>
        <a:bodyPr/>
        <a:lstStyle/>
        <a:p>
          <a:endParaRPr lang="ru-RU"/>
        </a:p>
      </dgm:t>
    </dgm:pt>
    <dgm:pt modelId="{C30FDB80-623E-4400-A2E7-1A0EE71BABC1}" type="pres">
      <dgm:prSet presAssocID="{0ECF456C-CFA8-4C04-9CF9-DFC15E7B94FD}" presName="Name0" presStyleCnt="0">
        <dgm:presLayoutVars>
          <dgm:dir/>
          <dgm:animLvl val="lvl"/>
          <dgm:resizeHandles val="exact"/>
        </dgm:presLayoutVars>
      </dgm:prSet>
      <dgm:spPr/>
    </dgm:pt>
    <dgm:pt modelId="{02391DB8-30E0-4F25-8463-57C7EF862C37}" type="pres">
      <dgm:prSet presAssocID="{489D0081-6FFC-4581-A107-948C93386969}" presName="boxAndChildren" presStyleCnt="0"/>
      <dgm:spPr/>
    </dgm:pt>
    <dgm:pt modelId="{DC5B05AD-563B-48D2-8060-58F74D6DBDBB}" type="pres">
      <dgm:prSet presAssocID="{489D0081-6FFC-4581-A107-948C93386969}" presName="parentTextBox" presStyleLbl="node1" presStyleIdx="0" presStyleCnt="4" custLinFactNeighborY="-1184"/>
      <dgm:spPr/>
    </dgm:pt>
    <dgm:pt modelId="{67751E96-8FE8-4D8D-BCC2-E51F71E4210A}" type="pres">
      <dgm:prSet presAssocID="{32AF46C4-6055-4E73-9C4C-8AB652B33A4A}" presName="sp" presStyleCnt="0"/>
      <dgm:spPr/>
    </dgm:pt>
    <dgm:pt modelId="{E89C8349-8321-4DD1-AE24-FCE013A8F716}" type="pres">
      <dgm:prSet presAssocID="{4CB0144D-92BF-4E2A-9E30-6907E23528FC}" presName="arrowAndChildren" presStyleCnt="0"/>
      <dgm:spPr/>
    </dgm:pt>
    <dgm:pt modelId="{05C2F655-2AC0-4183-89A9-01BDDACD0F72}" type="pres">
      <dgm:prSet presAssocID="{4CB0144D-92BF-4E2A-9E30-6907E23528FC}" presName="parentTextArrow" presStyleLbl="node1" presStyleIdx="0" presStyleCnt="4"/>
      <dgm:spPr/>
    </dgm:pt>
    <dgm:pt modelId="{BDB28CBB-7020-4594-90A2-8670304F3C91}" type="pres">
      <dgm:prSet presAssocID="{4CB0144D-92BF-4E2A-9E30-6907E23528FC}" presName="arrow" presStyleLbl="node1" presStyleIdx="1" presStyleCnt="4" custLinFactNeighborY="1443"/>
      <dgm:spPr/>
    </dgm:pt>
    <dgm:pt modelId="{7374F980-F404-45A4-A566-7D5311F08E92}" type="pres">
      <dgm:prSet presAssocID="{4CB0144D-92BF-4E2A-9E30-6907E23528FC}" presName="descendantArrow" presStyleCnt="0"/>
      <dgm:spPr/>
    </dgm:pt>
    <dgm:pt modelId="{F1AF9F4F-C499-424A-9BAB-3FD565892440}" type="pres">
      <dgm:prSet presAssocID="{E51856EF-2547-429B-AB21-823B1FC6CDA1}" presName="childTextArrow" presStyleLbl="fgAccFollowNode1" presStyleIdx="0" presStyleCnt="6">
        <dgm:presLayoutVars>
          <dgm:bulletEnabled val="1"/>
        </dgm:presLayoutVars>
      </dgm:prSet>
      <dgm:spPr/>
    </dgm:pt>
    <dgm:pt modelId="{30EFE86E-DF25-4554-9DC2-A46D1E878271}" type="pres">
      <dgm:prSet presAssocID="{7C1C6BB6-903B-4BE9-B7D3-169FE85298BC}" presName="childTextArrow" presStyleLbl="fgAccFollowNode1" presStyleIdx="1" presStyleCnt="6">
        <dgm:presLayoutVars>
          <dgm:bulletEnabled val="1"/>
        </dgm:presLayoutVars>
      </dgm:prSet>
      <dgm:spPr/>
    </dgm:pt>
    <dgm:pt modelId="{5A0098EF-8794-4E86-87E4-2CDECDA4EF78}" type="pres">
      <dgm:prSet presAssocID="{D5918841-69B0-4050-8FB4-EAF68B1DEBD0}" presName="sp" presStyleCnt="0"/>
      <dgm:spPr/>
    </dgm:pt>
    <dgm:pt modelId="{533D16A1-0FC0-427C-B7FD-90310AD84B01}" type="pres">
      <dgm:prSet presAssocID="{047D4549-8926-466C-A248-6310C7BA4B30}" presName="arrowAndChildren" presStyleCnt="0"/>
      <dgm:spPr/>
    </dgm:pt>
    <dgm:pt modelId="{20E70C88-7810-4E3F-9353-FC7417880FC1}" type="pres">
      <dgm:prSet presAssocID="{047D4549-8926-466C-A248-6310C7BA4B30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84F644D7-EFC0-41A0-9224-3252780D8D4E}" type="pres">
      <dgm:prSet presAssocID="{047D4549-8926-466C-A248-6310C7BA4B30}" presName="arrow" presStyleLbl="node1" presStyleIdx="2" presStyleCnt="4" custScaleY="111514"/>
      <dgm:spPr/>
      <dgm:t>
        <a:bodyPr/>
        <a:lstStyle/>
        <a:p>
          <a:endParaRPr lang="ru-RU"/>
        </a:p>
      </dgm:t>
    </dgm:pt>
    <dgm:pt modelId="{C9BFA02F-4676-4E63-9C12-9B50C1D10E8F}" type="pres">
      <dgm:prSet presAssocID="{047D4549-8926-466C-A248-6310C7BA4B30}" presName="descendantArrow" presStyleCnt="0"/>
      <dgm:spPr/>
    </dgm:pt>
    <dgm:pt modelId="{6C7FB0E8-9184-46EE-A7B7-9CD6DF144CFE}" type="pres">
      <dgm:prSet presAssocID="{0208099B-C2BA-4CF6-AC5D-04B23B591649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29D42-35FF-4934-B64A-F009E1D63547}" type="pres">
      <dgm:prSet presAssocID="{0116A0D6-55A0-4D5F-870A-84691399E745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177CB-362A-4442-814E-C30987ECD3AD}" type="pres">
      <dgm:prSet presAssocID="{193A2287-E22A-475E-B93E-2FA69BFEA4BB}" presName="sp" presStyleCnt="0"/>
      <dgm:spPr/>
    </dgm:pt>
    <dgm:pt modelId="{F0ADD3DD-0D2A-4CA3-8EE1-1EB2EBBA3A2F}" type="pres">
      <dgm:prSet presAssocID="{9E8BC118-1FD9-4A1F-AACD-D1371BCA2DD6}" presName="arrowAndChildren" presStyleCnt="0"/>
      <dgm:spPr/>
    </dgm:pt>
    <dgm:pt modelId="{4ECD9C34-E7E0-4E84-8D61-B2F5FA655D94}" type="pres">
      <dgm:prSet presAssocID="{9E8BC118-1FD9-4A1F-AACD-D1371BCA2DD6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B15B06A6-006B-4F9B-8086-07A79F3A7279}" type="pres">
      <dgm:prSet presAssocID="{9E8BC118-1FD9-4A1F-AACD-D1371BCA2DD6}" presName="arrow" presStyleLbl="node1" presStyleIdx="3" presStyleCnt="4"/>
      <dgm:spPr/>
      <dgm:t>
        <a:bodyPr/>
        <a:lstStyle/>
        <a:p>
          <a:endParaRPr lang="ru-RU"/>
        </a:p>
      </dgm:t>
    </dgm:pt>
    <dgm:pt modelId="{5CA42886-1360-46AC-9B28-29FEEF8C08B0}" type="pres">
      <dgm:prSet presAssocID="{9E8BC118-1FD9-4A1F-AACD-D1371BCA2DD6}" presName="descendantArrow" presStyleCnt="0"/>
      <dgm:spPr/>
    </dgm:pt>
    <dgm:pt modelId="{F9579E21-1CD4-499E-BE89-9CF2B3F74A64}" type="pres">
      <dgm:prSet presAssocID="{4D9B0F1F-AD5F-4DD4-B303-C6B87BE74BCB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F70E8C-1AEB-4C75-A1FF-F7F8F5146C5F}" type="pres">
      <dgm:prSet presAssocID="{52AE060B-27E4-4108-9351-4F6F0CF412CB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5FA15E4C-2E69-49C4-94D5-C694ABE2B706}" type="presOf" srcId="{9E8BC118-1FD9-4A1F-AACD-D1371BCA2DD6}" destId="{B15B06A6-006B-4F9B-8086-07A79F3A7279}" srcOrd="1" destOrd="0" presId="urn:microsoft.com/office/officeart/2005/8/layout/process4"/>
    <dgm:cxn modelId="{B17D7FD6-85E1-4144-874B-F0C9B581C8A7}" srcId="{047D4549-8926-466C-A248-6310C7BA4B30}" destId="{0116A0D6-55A0-4D5F-870A-84691399E745}" srcOrd="1" destOrd="0" parTransId="{CCE463A2-C842-486B-8B15-49EA99847FA9}" sibTransId="{00CA9578-B028-4F77-96EC-4A23A4446988}"/>
    <dgm:cxn modelId="{4799D2D3-5462-4536-BB15-3FF70A5DD54E}" srcId="{0ECF456C-CFA8-4C04-9CF9-DFC15E7B94FD}" destId="{489D0081-6FFC-4581-A107-948C93386969}" srcOrd="3" destOrd="0" parTransId="{95367A4B-E363-4EFB-9CAC-C47EFE706BE7}" sibTransId="{4440F786-B2DE-4246-B76D-FAFC75655E1F}"/>
    <dgm:cxn modelId="{5B162CF5-473C-458E-807D-A4519E03B7B3}" type="presOf" srcId="{489D0081-6FFC-4581-A107-948C93386969}" destId="{DC5B05AD-563B-48D2-8060-58F74D6DBDBB}" srcOrd="0" destOrd="0" presId="urn:microsoft.com/office/officeart/2005/8/layout/process4"/>
    <dgm:cxn modelId="{712CABE7-8362-4C50-815F-B78A34992D67}" srcId="{9E8BC118-1FD9-4A1F-AACD-D1371BCA2DD6}" destId="{52AE060B-27E4-4108-9351-4F6F0CF412CB}" srcOrd="1" destOrd="0" parTransId="{EA8B39BC-A047-4056-99BB-A46B99DC8D71}" sibTransId="{7EEEEF60-E483-46FA-802A-E9D5988AE54B}"/>
    <dgm:cxn modelId="{C23FFA4D-1B15-4CE1-825C-618BFF723C57}" srcId="{047D4549-8926-466C-A248-6310C7BA4B30}" destId="{0208099B-C2BA-4CF6-AC5D-04B23B591649}" srcOrd="0" destOrd="0" parTransId="{9FC8A25E-C01D-4222-9236-BB9C11471197}" sibTransId="{7FA94506-C961-4FB8-83E4-096727E20986}"/>
    <dgm:cxn modelId="{4049C523-8C62-4872-80DB-A3AD8723A15B}" srcId="{4CB0144D-92BF-4E2A-9E30-6907E23528FC}" destId="{7C1C6BB6-903B-4BE9-B7D3-169FE85298BC}" srcOrd="1" destOrd="0" parTransId="{5AA3F6C4-5DC5-4F1E-9DFA-6FD109C05436}" sibTransId="{BA5FC102-4335-4599-944E-676ABDC2A5F8}"/>
    <dgm:cxn modelId="{DFA508D6-C098-4A01-8C80-2D2B00C2BDDD}" srcId="{0ECF456C-CFA8-4C04-9CF9-DFC15E7B94FD}" destId="{047D4549-8926-466C-A248-6310C7BA4B30}" srcOrd="1" destOrd="0" parTransId="{864A835C-4B0C-4BEE-8280-E574E7E199C6}" sibTransId="{D5918841-69B0-4050-8FB4-EAF68B1DEBD0}"/>
    <dgm:cxn modelId="{4286B339-B016-4599-ADF5-C9207E28256D}" type="presOf" srcId="{4D9B0F1F-AD5F-4DD4-B303-C6B87BE74BCB}" destId="{F9579E21-1CD4-499E-BE89-9CF2B3F74A64}" srcOrd="0" destOrd="0" presId="urn:microsoft.com/office/officeart/2005/8/layout/process4"/>
    <dgm:cxn modelId="{F0E6FA32-7B2C-4D43-B2A7-6EF2B4D52161}" type="presOf" srcId="{52AE060B-27E4-4108-9351-4F6F0CF412CB}" destId="{71F70E8C-1AEB-4C75-A1FF-F7F8F5146C5F}" srcOrd="0" destOrd="0" presId="urn:microsoft.com/office/officeart/2005/8/layout/process4"/>
    <dgm:cxn modelId="{13CB5FD1-97F8-4842-A421-841E60A158AF}" type="presOf" srcId="{4CB0144D-92BF-4E2A-9E30-6907E23528FC}" destId="{BDB28CBB-7020-4594-90A2-8670304F3C91}" srcOrd="1" destOrd="0" presId="urn:microsoft.com/office/officeart/2005/8/layout/process4"/>
    <dgm:cxn modelId="{87ABA3A0-F1B9-45C2-B71A-AAC6F50EEDF8}" srcId="{9E8BC118-1FD9-4A1F-AACD-D1371BCA2DD6}" destId="{4D9B0F1F-AD5F-4DD4-B303-C6B87BE74BCB}" srcOrd="0" destOrd="0" parTransId="{CC82EAD9-E975-4089-9A93-427049FAF56E}" sibTransId="{972206DB-2D96-412D-8E69-C3B1AB9D55A8}"/>
    <dgm:cxn modelId="{E4701B64-9076-4BE9-A2EF-F769562BCA81}" type="presOf" srcId="{9E8BC118-1FD9-4A1F-AACD-D1371BCA2DD6}" destId="{4ECD9C34-E7E0-4E84-8D61-B2F5FA655D94}" srcOrd="0" destOrd="0" presId="urn:microsoft.com/office/officeart/2005/8/layout/process4"/>
    <dgm:cxn modelId="{C119D0B1-0F6A-420B-B471-A76ED1B3416F}" srcId="{4CB0144D-92BF-4E2A-9E30-6907E23528FC}" destId="{E51856EF-2547-429B-AB21-823B1FC6CDA1}" srcOrd="0" destOrd="0" parTransId="{6379DECE-183B-4905-B7DA-220C532B2D90}" sibTransId="{6390065C-666D-485C-8A8B-61C6CDDD12AA}"/>
    <dgm:cxn modelId="{5F481AF8-A8B0-4E4F-9FE7-22BFD8B7D078}" srcId="{0ECF456C-CFA8-4C04-9CF9-DFC15E7B94FD}" destId="{9E8BC118-1FD9-4A1F-AACD-D1371BCA2DD6}" srcOrd="0" destOrd="0" parTransId="{844B51B1-10C0-4DF3-A106-A9C06F7E3C15}" sibTransId="{193A2287-E22A-475E-B93E-2FA69BFEA4BB}"/>
    <dgm:cxn modelId="{32CCBC07-2606-42D2-BEF9-0F7A343739AA}" type="presOf" srcId="{0208099B-C2BA-4CF6-AC5D-04B23B591649}" destId="{6C7FB0E8-9184-46EE-A7B7-9CD6DF144CFE}" srcOrd="0" destOrd="0" presId="urn:microsoft.com/office/officeart/2005/8/layout/process4"/>
    <dgm:cxn modelId="{94CF0C8F-815E-47BC-93F8-B4AABBDC0C30}" type="presOf" srcId="{E51856EF-2547-429B-AB21-823B1FC6CDA1}" destId="{F1AF9F4F-C499-424A-9BAB-3FD565892440}" srcOrd="0" destOrd="0" presId="urn:microsoft.com/office/officeart/2005/8/layout/process4"/>
    <dgm:cxn modelId="{945F6E20-8BDE-4D2B-BFA6-79E004022EEA}" type="presOf" srcId="{4CB0144D-92BF-4E2A-9E30-6907E23528FC}" destId="{05C2F655-2AC0-4183-89A9-01BDDACD0F72}" srcOrd="0" destOrd="0" presId="urn:microsoft.com/office/officeart/2005/8/layout/process4"/>
    <dgm:cxn modelId="{F74F28B3-F1E5-4438-9F5F-912623A44030}" srcId="{0ECF456C-CFA8-4C04-9CF9-DFC15E7B94FD}" destId="{4CB0144D-92BF-4E2A-9E30-6907E23528FC}" srcOrd="2" destOrd="0" parTransId="{5440B1B4-40B2-4774-B0D4-458FC88317B0}" sibTransId="{32AF46C4-6055-4E73-9C4C-8AB652B33A4A}"/>
    <dgm:cxn modelId="{153E0D5D-524C-4E20-AEC5-F8125CCE069E}" type="presOf" srcId="{047D4549-8926-466C-A248-6310C7BA4B30}" destId="{84F644D7-EFC0-41A0-9224-3252780D8D4E}" srcOrd="1" destOrd="0" presId="urn:microsoft.com/office/officeart/2005/8/layout/process4"/>
    <dgm:cxn modelId="{72DD7A97-CEC1-4304-B180-5F5F0E8CDB5F}" type="presOf" srcId="{7C1C6BB6-903B-4BE9-B7D3-169FE85298BC}" destId="{30EFE86E-DF25-4554-9DC2-A46D1E878271}" srcOrd="0" destOrd="0" presId="urn:microsoft.com/office/officeart/2005/8/layout/process4"/>
    <dgm:cxn modelId="{D723E607-6F64-47CD-8521-3C6512348233}" type="presOf" srcId="{0116A0D6-55A0-4D5F-870A-84691399E745}" destId="{0D329D42-35FF-4934-B64A-F009E1D63547}" srcOrd="0" destOrd="0" presId="urn:microsoft.com/office/officeart/2005/8/layout/process4"/>
    <dgm:cxn modelId="{93C98623-BA64-4F04-8EA9-AF8D644F8752}" type="presOf" srcId="{047D4549-8926-466C-A248-6310C7BA4B30}" destId="{20E70C88-7810-4E3F-9353-FC7417880FC1}" srcOrd="0" destOrd="0" presId="urn:microsoft.com/office/officeart/2005/8/layout/process4"/>
    <dgm:cxn modelId="{00A5BE37-D335-4D68-B90E-F60D791A823A}" type="presOf" srcId="{0ECF456C-CFA8-4C04-9CF9-DFC15E7B94FD}" destId="{C30FDB80-623E-4400-A2E7-1A0EE71BABC1}" srcOrd="0" destOrd="0" presId="urn:microsoft.com/office/officeart/2005/8/layout/process4"/>
    <dgm:cxn modelId="{96FE0D0D-150C-4C4A-B486-0B84D783202B}" type="presParOf" srcId="{C30FDB80-623E-4400-A2E7-1A0EE71BABC1}" destId="{02391DB8-30E0-4F25-8463-57C7EF862C37}" srcOrd="0" destOrd="0" presId="urn:microsoft.com/office/officeart/2005/8/layout/process4"/>
    <dgm:cxn modelId="{E32B8DE0-55DE-465A-A97C-4C269E2295C1}" type="presParOf" srcId="{02391DB8-30E0-4F25-8463-57C7EF862C37}" destId="{DC5B05AD-563B-48D2-8060-58F74D6DBDBB}" srcOrd="0" destOrd="0" presId="urn:microsoft.com/office/officeart/2005/8/layout/process4"/>
    <dgm:cxn modelId="{9566E448-3DA5-4BE9-BE74-33A8D356D1C5}" type="presParOf" srcId="{C30FDB80-623E-4400-A2E7-1A0EE71BABC1}" destId="{67751E96-8FE8-4D8D-BCC2-E51F71E4210A}" srcOrd="1" destOrd="0" presId="urn:microsoft.com/office/officeart/2005/8/layout/process4"/>
    <dgm:cxn modelId="{116C0942-E40F-4AE1-BA07-1BB9DCBE7FE3}" type="presParOf" srcId="{C30FDB80-623E-4400-A2E7-1A0EE71BABC1}" destId="{E89C8349-8321-4DD1-AE24-FCE013A8F716}" srcOrd="2" destOrd="0" presId="urn:microsoft.com/office/officeart/2005/8/layout/process4"/>
    <dgm:cxn modelId="{50A37DC1-8537-4EF7-A2AB-6D3B593EE0C7}" type="presParOf" srcId="{E89C8349-8321-4DD1-AE24-FCE013A8F716}" destId="{05C2F655-2AC0-4183-89A9-01BDDACD0F72}" srcOrd="0" destOrd="0" presId="urn:microsoft.com/office/officeart/2005/8/layout/process4"/>
    <dgm:cxn modelId="{E7DE666F-48DA-421A-B4D1-636CA4016673}" type="presParOf" srcId="{E89C8349-8321-4DD1-AE24-FCE013A8F716}" destId="{BDB28CBB-7020-4594-90A2-8670304F3C91}" srcOrd="1" destOrd="0" presId="urn:microsoft.com/office/officeart/2005/8/layout/process4"/>
    <dgm:cxn modelId="{176A106B-20B2-4D64-8AEB-F23D5003A61E}" type="presParOf" srcId="{E89C8349-8321-4DD1-AE24-FCE013A8F716}" destId="{7374F980-F404-45A4-A566-7D5311F08E92}" srcOrd="2" destOrd="0" presId="urn:microsoft.com/office/officeart/2005/8/layout/process4"/>
    <dgm:cxn modelId="{3B1CD238-6309-4985-84BA-90A7A2D1F16E}" type="presParOf" srcId="{7374F980-F404-45A4-A566-7D5311F08E92}" destId="{F1AF9F4F-C499-424A-9BAB-3FD565892440}" srcOrd="0" destOrd="0" presId="urn:microsoft.com/office/officeart/2005/8/layout/process4"/>
    <dgm:cxn modelId="{E8642EF5-5BB4-4456-9644-D14F37704315}" type="presParOf" srcId="{7374F980-F404-45A4-A566-7D5311F08E92}" destId="{30EFE86E-DF25-4554-9DC2-A46D1E878271}" srcOrd="1" destOrd="0" presId="urn:microsoft.com/office/officeart/2005/8/layout/process4"/>
    <dgm:cxn modelId="{51BA4754-BFC4-4495-8785-9A80EC785336}" type="presParOf" srcId="{C30FDB80-623E-4400-A2E7-1A0EE71BABC1}" destId="{5A0098EF-8794-4E86-87E4-2CDECDA4EF78}" srcOrd="3" destOrd="0" presId="urn:microsoft.com/office/officeart/2005/8/layout/process4"/>
    <dgm:cxn modelId="{F85F44AE-9ED3-421F-BA20-59F7B397851E}" type="presParOf" srcId="{C30FDB80-623E-4400-A2E7-1A0EE71BABC1}" destId="{533D16A1-0FC0-427C-B7FD-90310AD84B01}" srcOrd="4" destOrd="0" presId="urn:microsoft.com/office/officeart/2005/8/layout/process4"/>
    <dgm:cxn modelId="{114EE832-6107-45B8-8A5D-2DBFD7CC7532}" type="presParOf" srcId="{533D16A1-0FC0-427C-B7FD-90310AD84B01}" destId="{20E70C88-7810-4E3F-9353-FC7417880FC1}" srcOrd="0" destOrd="0" presId="urn:microsoft.com/office/officeart/2005/8/layout/process4"/>
    <dgm:cxn modelId="{A2D20356-AC23-4F05-B9FF-3AEE70A8271D}" type="presParOf" srcId="{533D16A1-0FC0-427C-B7FD-90310AD84B01}" destId="{84F644D7-EFC0-41A0-9224-3252780D8D4E}" srcOrd="1" destOrd="0" presId="urn:microsoft.com/office/officeart/2005/8/layout/process4"/>
    <dgm:cxn modelId="{DBF5F699-3272-4D27-B532-32BFE729677E}" type="presParOf" srcId="{533D16A1-0FC0-427C-B7FD-90310AD84B01}" destId="{C9BFA02F-4676-4E63-9C12-9B50C1D10E8F}" srcOrd="2" destOrd="0" presId="urn:microsoft.com/office/officeart/2005/8/layout/process4"/>
    <dgm:cxn modelId="{CD327D36-C163-4F8B-AE40-8B29A707F613}" type="presParOf" srcId="{C9BFA02F-4676-4E63-9C12-9B50C1D10E8F}" destId="{6C7FB0E8-9184-46EE-A7B7-9CD6DF144CFE}" srcOrd="0" destOrd="0" presId="urn:microsoft.com/office/officeart/2005/8/layout/process4"/>
    <dgm:cxn modelId="{2CD67966-31C3-4F5A-BDEC-0241CFBFE80E}" type="presParOf" srcId="{C9BFA02F-4676-4E63-9C12-9B50C1D10E8F}" destId="{0D329D42-35FF-4934-B64A-F009E1D63547}" srcOrd="1" destOrd="0" presId="urn:microsoft.com/office/officeart/2005/8/layout/process4"/>
    <dgm:cxn modelId="{AB94A7BB-A5BF-4A7B-B9B9-0DF4775C6965}" type="presParOf" srcId="{C30FDB80-623E-4400-A2E7-1A0EE71BABC1}" destId="{3BE177CB-362A-4442-814E-C30987ECD3AD}" srcOrd="5" destOrd="0" presId="urn:microsoft.com/office/officeart/2005/8/layout/process4"/>
    <dgm:cxn modelId="{66F36AF2-15E4-441B-86A7-7155CEC076C4}" type="presParOf" srcId="{C30FDB80-623E-4400-A2E7-1A0EE71BABC1}" destId="{F0ADD3DD-0D2A-4CA3-8EE1-1EB2EBBA3A2F}" srcOrd="6" destOrd="0" presId="urn:microsoft.com/office/officeart/2005/8/layout/process4"/>
    <dgm:cxn modelId="{4535E431-27F2-4837-833C-E36906F2E123}" type="presParOf" srcId="{F0ADD3DD-0D2A-4CA3-8EE1-1EB2EBBA3A2F}" destId="{4ECD9C34-E7E0-4E84-8D61-B2F5FA655D94}" srcOrd="0" destOrd="0" presId="urn:microsoft.com/office/officeart/2005/8/layout/process4"/>
    <dgm:cxn modelId="{BFB76BBC-88DE-49A8-AF73-8D0B415A0FBB}" type="presParOf" srcId="{F0ADD3DD-0D2A-4CA3-8EE1-1EB2EBBA3A2F}" destId="{B15B06A6-006B-4F9B-8086-07A79F3A7279}" srcOrd="1" destOrd="0" presId="urn:microsoft.com/office/officeart/2005/8/layout/process4"/>
    <dgm:cxn modelId="{6F7FF624-43ED-4720-8EB2-97609AC50C60}" type="presParOf" srcId="{F0ADD3DD-0D2A-4CA3-8EE1-1EB2EBBA3A2F}" destId="{5CA42886-1360-46AC-9B28-29FEEF8C08B0}" srcOrd="2" destOrd="0" presId="urn:microsoft.com/office/officeart/2005/8/layout/process4"/>
    <dgm:cxn modelId="{18C77DBB-3710-4944-A15F-F5FF541209D4}" type="presParOf" srcId="{5CA42886-1360-46AC-9B28-29FEEF8C08B0}" destId="{F9579E21-1CD4-499E-BE89-9CF2B3F74A64}" srcOrd="0" destOrd="0" presId="urn:microsoft.com/office/officeart/2005/8/layout/process4"/>
    <dgm:cxn modelId="{E54C4C79-F15F-491F-8194-CC7724C105E2}" type="presParOf" srcId="{5CA42886-1360-46AC-9B28-29FEEF8C08B0}" destId="{71F70E8C-1AEB-4C75-A1FF-F7F8F5146C5F}" srcOrd="1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75026" y="285721"/>
            <a:ext cx="5829300" cy="1143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428604" y="380971"/>
          <a:ext cx="5947214" cy="8096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https://clipart-best.com/img/chip-and-dale/chip-and-dale-clip-art-36.png"/>
          <p:cNvPicPr>
            <a:picLocks noChangeAspect="1" noChangeArrowheads="1"/>
          </p:cNvPicPr>
          <p:nvPr/>
        </p:nvPicPr>
        <p:blipFill>
          <a:blip r:embed="rId6" cstate="print"/>
          <a:srcRect r="54195" b="2251"/>
          <a:stretch>
            <a:fillRect/>
          </a:stretch>
        </p:blipFill>
        <p:spPr bwMode="auto">
          <a:xfrm rot="21431039">
            <a:off x="69310" y="6252325"/>
            <a:ext cx="1461964" cy="2857488"/>
          </a:xfrm>
          <a:prstGeom prst="rect">
            <a:avLst/>
          </a:prstGeom>
          <a:noFill/>
        </p:spPr>
      </p:pic>
      <p:pic>
        <p:nvPicPr>
          <p:cNvPr id="8" name="Picture 2" descr="https://clipart-best.com/img/chip-and-dale/chip-and-dale-clip-art-36.png"/>
          <p:cNvPicPr>
            <a:picLocks noChangeAspect="1" noChangeArrowheads="1"/>
          </p:cNvPicPr>
          <p:nvPr/>
        </p:nvPicPr>
        <p:blipFill>
          <a:blip r:embed="rId7" cstate="print"/>
          <a:srcRect l="51391" b="-1659"/>
          <a:stretch>
            <a:fillRect/>
          </a:stretch>
        </p:blipFill>
        <p:spPr bwMode="auto">
          <a:xfrm>
            <a:off x="5429264" y="6215074"/>
            <a:ext cx="1288191" cy="2928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52" y="5857884"/>
            <a:ext cx="6500858" cy="3143272"/>
          </a:xfrm>
        </p:spPr>
        <p:txBody>
          <a:bodyPr>
            <a:noAutofit/>
          </a:bodyPr>
          <a:lstStyle/>
          <a:p>
            <a:pPr marL="0" indent="447675" algn="just">
              <a:buNone/>
            </a:pP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Неразлучные </a:t>
            </a:r>
            <a:r>
              <a:rPr lang="ru-RU" sz="1350" dirty="0" err="1" smtClean="0">
                <a:latin typeface="Times New Roman" pitchFamily="18" charset="0"/>
                <a:cs typeface="Times New Roman" pitchFamily="18" charset="0"/>
              </a:rPr>
              <a:t>бурундучки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 Чип и Дейл, которые спешат на помощь из одноименного мультипликационного фильма – забавные грызуны. Отличное лакомство для маленьких зверьков – крупа, овощи, мясо и сыр. </a:t>
            </a:r>
          </a:p>
          <a:p>
            <a:pPr marL="0" indent="447675" algn="just">
              <a:buNone/>
            </a:pP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Именно эти продукты нужны и детскому растущему организму. Яркие цвета моркови, перца, помидоров и сыра напоминают краски гавайской рубашки Дейла.</a:t>
            </a:r>
          </a:p>
          <a:p>
            <a:pPr marL="0" indent="447675" algn="just">
              <a:buNone/>
            </a:pP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Серьезный и рассудительный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 Чип в широкополой шляпе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коричневой кожаной куртке и мышь-изобретательница Гаечка в комбинезоне похожем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рабочий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специальных очках вполне могут удивить своего друга и коллегу Дейла его «пищевым портретом», который может стать и превосходным подарком ко дню рождения, и замечательным угощением для маленьких детей, капризничающих при виде гречки с говяжьим языком и непонятных еще для их вкуса перцем и помидоров. </a:t>
            </a:r>
          </a:p>
          <a:p>
            <a:pPr marL="0" indent="447675" algn="just">
              <a:buNone/>
            </a:pP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Но если ты сам приложил руку к приготовлению такого блюда, то результатом кропотливого труда и забавного творческого развлечения вполне можно удовлетвориться на обед или ужин. Необязательно при этом  праздничного!</a:t>
            </a:r>
            <a:endParaRPr lang="ru-RU" sz="13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C:\Users\User\Desktop\Рома Шкорубо\IMG_20220320_173428_883.jpg"/>
          <p:cNvPicPr>
            <a:picLocks noChangeAspect="1" noChangeArrowheads="1"/>
          </p:cNvPicPr>
          <p:nvPr/>
        </p:nvPicPr>
        <p:blipFill>
          <a:blip r:embed="rId2"/>
          <a:srcRect t="3332" b="4511"/>
          <a:stretch>
            <a:fillRect/>
          </a:stretch>
        </p:blipFill>
        <p:spPr bwMode="auto">
          <a:xfrm>
            <a:off x="500042" y="105172"/>
            <a:ext cx="6143668" cy="5538397"/>
          </a:xfrm>
          <a:prstGeom prst="rect">
            <a:avLst/>
          </a:prstGeom>
          <a:noFill/>
        </p:spPr>
      </p:pic>
      <p:pic>
        <p:nvPicPr>
          <p:cNvPr id="17412" name="Picture 4" descr="C:\Users\User\Desktop\Рома Шкорубо\IMG_20220320_173421_8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90" y="214282"/>
            <a:ext cx="3993996" cy="54292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2852" y="142844"/>
            <a:ext cx="6572296" cy="5572164"/>
          </a:xfrm>
          <a:prstGeom prst="rect">
            <a:avLst/>
          </a:prstGeom>
          <a:noFill/>
          <a:ln w="190500" cmpd="tri">
            <a:solidFill>
              <a:srgbClr val="893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42" y="116651"/>
            <a:ext cx="2500330" cy="383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297" y="5300127"/>
            <a:ext cx="2500330" cy="376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 descr="C:\Users\User\Desktop\Рома Шкорубо\IMG_20220320_173344_2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9" y="116105"/>
            <a:ext cx="2587592" cy="3857652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16" y="2424098"/>
            <a:ext cx="2500330" cy="366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7609" y="5282408"/>
            <a:ext cx="2719511" cy="378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726" y="173365"/>
            <a:ext cx="2983240" cy="42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401" y="4562457"/>
            <a:ext cx="3000396" cy="439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8627" y="192548"/>
            <a:ext cx="3143272" cy="425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User\Desktop\Рома Шкорубо\IMG_20220320_173402_49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8" y="4572000"/>
            <a:ext cx="3143272" cy="4376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2" descr="https://st2.depositphotos.com/1475562/8126/i/950/depositphotos_81265996-stock-photo-frame-of-vegetab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6857999" cy="9143999"/>
          </a:xfrm>
          <a:prstGeom prst="rect">
            <a:avLst/>
          </a:prstGeom>
          <a:noFill/>
        </p:spPr>
      </p:pic>
      <p:pic>
        <p:nvPicPr>
          <p:cNvPr id="14356" name="Picture 20" descr="http://2.bp.blogspot.com/-AKJiyqvHXkE/VXC6qLbML7I/AAAAAAAAClQ/483e6v0U63Q/s1600/%25D0%2591%25D0%25BB%25D0%25BE%25D0%25BA%25D0%25BD%25D0%25BE%25D1%2582%2B3.png"/>
          <p:cNvPicPr>
            <a:picLocks noChangeAspect="1" noChangeArrowheads="1"/>
          </p:cNvPicPr>
          <p:nvPr/>
        </p:nvPicPr>
        <p:blipFill>
          <a:blip r:embed="rId3"/>
          <a:srcRect b="16814"/>
          <a:stretch>
            <a:fillRect/>
          </a:stretch>
        </p:blipFill>
        <p:spPr bwMode="auto">
          <a:xfrm>
            <a:off x="1" y="0"/>
            <a:ext cx="6857999" cy="71437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62"/>
            <a:ext cx="3161108" cy="1214446"/>
          </a:xfrm>
        </p:spPr>
        <p:txBody>
          <a:bodyPr>
            <a:noAutofit/>
          </a:bodyPr>
          <a:lstStyle/>
          <a:p>
            <a:r>
              <a:rPr lang="ru-RU" sz="1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Гречка рассыпчатая </a:t>
            </a:r>
            <a:br>
              <a:rPr lang="ru-RU" sz="1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 свежими овощами, свиным языком </a:t>
            </a:r>
            <a:r>
              <a:rPr lang="ru-RU" sz="1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сыром</a:t>
            </a:r>
            <a:endParaRPr lang="ru-RU" sz="19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8" name="Picture 12" descr="https://catherineasquithgallery.com/uploads/posts/2021-03/1614583072_89-p-kartinki-iz-multikov-na-belom-fone-1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357430" y="4143372"/>
            <a:ext cx="1567383" cy="392909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5728" y="3643306"/>
            <a:ext cx="3143272" cy="2786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Гречка - 30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г.</a:t>
            </a:r>
          </a:p>
          <a:p>
            <a:pPr algn="just">
              <a:lnSpc>
                <a:spcPct val="160000"/>
              </a:lnSpc>
              <a:spcBef>
                <a:spcPct val="0"/>
              </a:spcBef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Язык свиной - 50 г.</a:t>
            </a:r>
          </a:p>
          <a:p>
            <a:pPr algn="just">
              <a:lnSpc>
                <a:spcPct val="160000"/>
              </a:lnSpc>
              <a:spcBef>
                <a:spcPct val="0"/>
              </a:spcBef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Перец болгарский – 1 шт.</a:t>
            </a:r>
          </a:p>
          <a:p>
            <a:pPr marL="0" marR="0" lvl="0" indent="0" algn="just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Помидор – 1шт.</a:t>
            </a:r>
          </a:p>
          <a:p>
            <a:pPr marL="0" marR="0" lvl="0" indent="0" algn="just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Маслины – 2 шт.</a:t>
            </a:r>
          </a:p>
          <a:p>
            <a:pPr marL="0" marR="0" lvl="0" indent="0" algn="just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Сыр – 40 г.</a:t>
            </a:r>
          </a:p>
          <a:p>
            <a:pPr marL="0" marR="0" lvl="0" indent="0" algn="just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Морковь – 1шт.</a:t>
            </a:r>
          </a:p>
          <a:p>
            <a:pPr marL="0" marR="0" lvl="0" indent="0" algn="just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Лаваш – 20 г.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Лавровый лист - 2 шт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перец горошком – 3 шт.</a:t>
            </a:r>
            <a:endParaRPr kumimoji="0" lang="ru-RU" sz="2000" b="1" i="1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857628" y="2714612"/>
            <a:ext cx="2643206" cy="2786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Гречку отварить в подсоленной воде (в пропорции 1/3) в течение 15 минут</a:t>
            </a:r>
          </a:p>
          <a:p>
            <a:pPr marL="0" marR="0" lvl="0" indent="0" algn="just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Свиной язык отварить в подсоленной воде (добавив лавровый лист и перец горошком) 2 часа.</a:t>
            </a:r>
          </a:p>
          <a:p>
            <a:pPr marL="0" marR="0" lvl="0" indent="0" algn="just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00" b="1" i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Выложить контур персонажа из гречки, из нарезанных овощей, сыра, лаваша, мяса и маслин «изготовить» мордочку и «украсить» наряд героя.</a:t>
            </a:r>
            <a:endParaRPr kumimoji="0" lang="ru-RU" sz="1700" b="1" i="1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322</Words>
  <PresentationFormat>Экран (4:3)</PresentationFormat>
  <Paragraphs>30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Гречка рассыпчатая  со свежими овощами, свиным языком и сыром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26</cp:revision>
  <dcterms:created xsi:type="dcterms:W3CDTF">2022-03-20T12:40:53Z</dcterms:created>
  <dcterms:modified xsi:type="dcterms:W3CDTF">2022-03-27T19:21:39Z</dcterms:modified>
</cp:coreProperties>
</file>