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19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360DFB-9BF0-4D74-AAA3-EF46C49FBC44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1843A1-C593-4E03-8C10-80041EC5C2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omanadvice.ru/kak-razvit-vnimanie-u-rebenka" TargetMode="External"/><Relationship Id="rId4" Type="http://schemas.openxmlformats.org/officeDocument/2006/relationships/hyperlink" Target="http://womanadvice.ru/associativnoe-myshleni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73448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      Мнемотехника </a:t>
            </a:r>
          </a:p>
          <a:p>
            <a:r>
              <a:rPr lang="ru-RU" sz="4400" b="1" kern="1800" dirty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400" b="1" kern="1800" dirty="0" smtClean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         </a:t>
            </a:r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в </a:t>
            </a:r>
          </a:p>
          <a:p>
            <a:r>
              <a:rPr lang="ru-RU" sz="4400" b="1" kern="1800" noProof="0" dirty="0" smtClean="0">
                <a:solidFill>
                  <a:srgbClr val="BE1C22"/>
                </a:solidFill>
                <a:latin typeface="Arial Black" pitchFamily="34" charset="0"/>
                <a:ea typeface="Times New Roman"/>
                <a:cs typeface="Times New Roman"/>
              </a:rPr>
              <a:t>       </a:t>
            </a:r>
            <a:r>
              <a:rPr kumimoji="0" lang="ru-RU" sz="4400" b="1" i="0" u="none" strike="noStrike" kern="1800" cap="none" spc="0" normalizeH="0" baseline="0" noProof="0" dirty="0" smtClean="0">
                <a:ln>
                  <a:noFill/>
                </a:ln>
                <a:solidFill>
                  <a:srgbClr val="BE1C22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детском саду.</a:t>
            </a:r>
          </a:p>
          <a:p>
            <a:endParaRPr lang="ru-RU" sz="4400" b="1" kern="1800" dirty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endParaRPr lang="ru-RU" sz="4400" b="1" kern="1800" dirty="0" smtClean="0">
              <a:solidFill>
                <a:srgbClr val="BE1C22"/>
              </a:solidFill>
              <a:latin typeface="Arial Black" pitchFamily="34" charset="0"/>
              <a:cs typeface="Times New Roman"/>
            </a:endParaRPr>
          </a:p>
          <a:p>
            <a:r>
              <a:rPr lang="ru-RU" b="1" kern="1800" dirty="0" smtClean="0">
                <a:solidFill>
                  <a:srgbClr val="BE1C22"/>
                </a:solidFill>
                <a:latin typeface="Arial Black" pitchFamily="34" charset="0"/>
                <a:cs typeface="Times New Roman"/>
              </a:rPr>
              <a:t>                  Консультация для воспитателей. 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78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684"/>
            <a:ext cx="9144000" cy="68796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99592" y="764704"/>
            <a:ext cx="7416824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Со временем, когда нужно выучить стихотворение или рассказать сказку, они сами начинают создавать простые </a:t>
            </a:r>
            <a:r>
              <a:rPr lang="ru-RU" b="1" dirty="0" err="1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мнемодорожки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. Для ребенка это увлекательная игра, а не просто скучное заучивание.</a:t>
            </a:r>
            <a:endParaRPr lang="ru-RU" sz="2000" b="1" dirty="0">
              <a:solidFill>
                <a:prstClr val="black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lvl="0"/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Единственное предостережение — не следует перегружать малышей наплывом новой информации, не нужно заставлять запомнить как можно </a:t>
            </a: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больше.</a:t>
            </a:r>
          </a:p>
          <a:p>
            <a:pPr lvl="0"/>
            <a:endParaRPr lang="ru-RU" b="1" dirty="0">
              <a:solidFill>
                <a:srgbClr val="000000"/>
              </a:solidFill>
              <a:latin typeface="Helvetica" pitchFamily="34" charset="0"/>
              <a:ea typeface="Calibri"/>
              <a:cs typeface="Helvetic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1462842" y="3206409"/>
            <a:ext cx="5845462" cy="444649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9" y="3175620"/>
            <a:ext cx="5904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</a:t>
            </a:r>
            <a:r>
              <a:rPr lang="ru-RU" sz="2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С   помощью   </a:t>
            </a:r>
            <a:r>
              <a:rPr lang="ru-RU" sz="2000" b="1" dirty="0" err="1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мнемотаблиц</a:t>
            </a:r>
            <a:r>
              <a:rPr lang="ru-RU" sz="2000" b="1" dirty="0" smtClean="0">
                <a:solidFill>
                  <a:schemeClr val="accent6"/>
                </a:solidFill>
                <a:latin typeface="Helvetica" pitchFamily="34" charset="0"/>
                <a:cs typeface="Helvetica" pitchFamily="34" charset="0"/>
              </a:rPr>
              <a:t>    можно:</a:t>
            </a:r>
            <a:endParaRPr lang="ru-RU" sz="2000" b="1" dirty="0">
              <a:solidFill>
                <a:schemeClr val="accent6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984476"/>
              </p:ext>
            </p:extLst>
          </p:nvPr>
        </p:nvGraphicFramePr>
        <p:xfrm>
          <a:off x="899592" y="4653136"/>
          <a:ext cx="3513378" cy="1368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Документ" r:id="rId6" imgW="6747641" imgH="2627343" progId="Word.Document.12">
                  <p:embed/>
                </p:oleObj>
              </mc:Choice>
              <mc:Fallback>
                <p:oleObj name="Документ" r:id="rId6" imgW="6747641" imgH="26273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4653136"/>
                        <a:ext cx="3513378" cy="1368151"/>
                      </a:xfrm>
                      <a:prstGeom prst="rect">
                        <a:avLst/>
                      </a:prstGeom>
                      <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458112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/>
              <a:t>Мишка, мишка! Что с тобой?</a:t>
            </a:r>
            <a:br>
              <a:rPr lang="ru-RU" b="1" dirty="0"/>
            </a:br>
            <a:r>
              <a:rPr lang="ru-RU" b="1" dirty="0"/>
              <a:t>Почему ты спишь зимой?</a:t>
            </a:r>
            <a:br>
              <a:rPr lang="ru-RU" b="1" dirty="0"/>
            </a:br>
            <a:r>
              <a:rPr lang="ru-RU" b="1" dirty="0"/>
              <a:t>- Потому, что снег и лёд - </a:t>
            </a:r>
            <a:br>
              <a:rPr lang="ru-RU" b="1" dirty="0"/>
            </a:br>
            <a:r>
              <a:rPr lang="ru-RU" b="1" dirty="0"/>
              <a:t>Не малина и не мёд!</a:t>
            </a:r>
          </a:p>
        </p:txBody>
      </p:sp>
      <p:sp>
        <p:nvSpPr>
          <p:cNvPr id="10" name="Рамка 9"/>
          <p:cNvSpPr/>
          <p:nvPr/>
        </p:nvSpPr>
        <p:spPr>
          <a:xfrm>
            <a:off x="2627784" y="3964414"/>
            <a:ext cx="3456384" cy="47269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964414"/>
            <a:ext cx="32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Разучивать стихотворения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139952" y="3651058"/>
            <a:ext cx="432048" cy="313356"/>
          </a:xfrm>
          <a:prstGeom prst="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742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2276" cy="68841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Загадывать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elvetica" pitchFamily="34" charset="0"/>
                <a:cs typeface="Helvetica" pitchFamily="34" charset="0"/>
              </a:rPr>
              <a:t> и отгадывать загадки: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57313" y="15224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6581"/>
            <a:ext cx="2628292" cy="165603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5148064" y="2967335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206085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Сидит дед в шубу одет,</a:t>
            </a:r>
          </a:p>
          <a:p>
            <a:pPr lvl="0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его раздевает, тот слезы проливает.</a:t>
            </a:r>
          </a:p>
          <a:p>
            <a:pPr lvl="0"/>
            <a:r>
              <a:rPr lang="ru-RU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(Лук)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195736" y="836712"/>
            <a:ext cx="4248472" cy="529208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1115616" y="3442072"/>
            <a:ext cx="7272808" cy="490984"/>
          </a:xfrm>
          <a:prstGeom prst="fram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7" y="3476237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 Пересказывать, составлять рассказы, описывать предметы: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6" name="Picture 10" descr="D:\РАЗВИТИЕ РЕЧИ\МНЕМОТАБЛИЦЫ\РАССКАЖИ КА\getImage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РАЗВИТИЕ РЕЧИ\МНЕМОТАБЛИЦЫ\Алгоритм рассказов\get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31897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РАЗВИТИЕ РЕЧИ\МНЕМОТАБЛИЦЫ\Алгоритм рассказов\image (39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217150"/>
            <a:ext cx="2263987" cy="166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4243490" y="1341488"/>
            <a:ext cx="292506" cy="385093"/>
          </a:xfrm>
          <a:prstGeom prst="downArrow">
            <a:avLst>
              <a:gd name="adj1" fmla="val 50000"/>
              <a:gd name="adj2" fmla="val 5688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67944" y="3933056"/>
            <a:ext cx="351092" cy="36004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16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40"/>
            <a:ext cx="9144000" cy="69353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Овладение приемами работы с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мнемотаблицами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значительно сокращает время обучения и одновременно решает задачи, направленные на: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развитие основных психических процессов — памяти,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внимания, образного мышления;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 перекодирование информации, т. е. преобразование из абстрактных символов в образы;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•помогает дошкольнику строить фразы, которые выстраиваются в законченный текст или стихотворение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Развивает графические навыки.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 </a:t>
            </a:r>
            <a:endParaRPr lang="ru-RU" sz="1400" b="1" dirty="0" smtClean="0">
              <a:effectLst/>
              <a:latin typeface="Helvetica" pitchFamily="34" charset="0"/>
              <a:ea typeface="Calibri"/>
              <a:cs typeface="Helvetica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Таким образом, решая проблемы речевого развития дошкольников я рекомендую педагогам использовать методику мнемотехники.</a:t>
            </a:r>
            <a:endParaRPr lang="ru-RU" sz="1400" b="1" dirty="0">
              <a:effectLst/>
              <a:latin typeface="Helvetica" pitchFamily="34" charset="0"/>
              <a:ea typeface="Calibri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221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93"/>
            <a:ext cx="9144000" cy="6809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6"/>
                </a:solidFill>
              </a:rPr>
              <a:t>Спасибо за внимание!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5085184"/>
            <a:ext cx="5266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  <a:p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16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351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43608" y="83671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Древнегреческую покровительницу памяти, рассуждений и всех названий звали Мнемозина, именно это имя ложится в основу многих определений, связанных с запоминанием. На сегодняшний день стало популярно такое направление как мнемотехника для развития детей.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Метод основан на визуальном восприятии информации с возможностью последующего ее воспроизведения с помощью изображений.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6876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endParaRPr lang="ru-RU" sz="2400" b="1" dirty="0" smtClean="0">
              <a:solidFill>
                <a:srgbClr val="0070C0"/>
              </a:solidFill>
              <a:effectLst/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780928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К.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Д.Ушинский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 писал: “Учите ребёнка каким-нибудь неизвестным ему пяти словам – он будет долго и напрасно мучиться, но свяжите двадцать таких слов с картинками, и он их усвоит на лету”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Так как наглядный материал у дошкольников усваивается лучше, использование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мнемотаблиц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в образовательной деятельности по развитию связной речи, позволяет детям эффективнее воспринимать и перерабатывать зрительную информацию, сохранять и воспроизводить её. Особенность методики – применение не изображения предметов, а символов. Данная методика значительно облегчает детям поиск и запоминание слов.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143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980728"/>
            <a:ext cx="7776864" cy="461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    </a:t>
            </a:r>
            <a:r>
              <a:rPr lang="ru-RU" sz="2000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Для чего нужна мнемотехника дошкольникам?</a:t>
            </a:r>
            <a:endParaRPr lang="ru-RU" sz="2000" b="1" dirty="0" smtClean="0">
              <a:effectLst/>
              <a:latin typeface="Arial Black" pitchFamily="34" charset="0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Актуальность мнемотехники для дошкольников обусловлена тем, что как раз в этом возрасте у детей пре-обладает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Мнемотехника для дошкольников как раз помогает упростить процесс запоминания,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развить </a:t>
            </a:r>
            <a:r>
              <a:rPr lang="ru-RU" b="1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</a:rPr>
              <a:t> 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4"/>
              </a:rPr>
              <a:t>ассоциативное мышление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 и воображение, </a:t>
            </a:r>
            <a:r>
              <a:rPr lang="ru-RU" b="1" u="sng" dirty="0" smtClean="0">
                <a:solidFill>
                  <a:srgbClr val="0070C0"/>
                </a:solidFill>
                <a:effectLst/>
                <a:latin typeface="Helvetica"/>
                <a:ea typeface="Times New Roman"/>
                <a:cs typeface="Times New Roman"/>
                <a:hlinkClick r:id="rId5"/>
              </a:rPr>
              <a:t>повысить внимательность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Более того приемы мнемотехники в результате грамотной работы воспитателя приводят к обогащению словарного запаса и формированию связной речи.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34279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" y="0"/>
            <a:ext cx="918051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416824" cy="4942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25"/>
              </a:spcBef>
              <a:spcAft>
                <a:spcPts val="525"/>
              </a:spcAft>
            </a:pPr>
            <a:r>
              <a:rPr lang="ru-RU" sz="2000" b="1" dirty="0" smtClean="0">
                <a:solidFill>
                  <a:srgbClr val="BE1C22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Как применять мнемотехнику в детском саду?</a:t>
            </a:r>
            <a:endParaRPr lang="ru-RU" sz="2000" b="1" dirty="0" smtClean="0">
              <a:effectLst/>
              <a:latin typeface="Arial Black" pitchFamily="34" charset="0"/>
              <a:ea typeface="Calibri"/>
              <a:cs typeface="Times New Roman"/>
            </a:endParaRPr>
          </a:p>
          <a:p>
            <a:endParaRPr lang="ru-RU" b="1" dirty="0" smtClean="0">
              <a:solidFill>
                <a:srgbClr val="000000"/>
              </a:solidFill>
              <a:effectLst/>
              <a:latin typeface="Helvetica"/>
              <a:ea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Мнемотехника в детском саду, как результативный метод запоминания, обычно осваивается на простых примерах. Для начала детей знакомят с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мнемоквадратами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– понятными изо-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бражениями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которые обозначают одно слово,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словосочета-ние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, его характеристики или простое предложение. 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</a:rPr>
              <a:t>       </a:t>
            </a:r>
          </a:p>
          <a:p>
            <a:r>
              <a:rPr lang="ru-RU" b="1" dirty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    Затем воспитатель усложняет занятия, демонстрируя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мнемодорожки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– это уже квадрат из трёх - четырех картинок, по которым можно составить небольшой рассказ в 2-3 предложения.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  И, наконец, самая сложная структура – это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мнемотаблицы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Helvetica"/>
                <a:ea typeface="Times New Roman"/>
              </a:rPr>
              <a:t>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</a:rPr>
              <a:t> Они представляют собой изображения основных звеньев, в том числе схематические, по которым можно запомнить и воспроизвести целый рассказ или даже стихотворение.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05262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7"/>
            <a:ext cx="9144000" cy="6858000"/>
          </a:xfrm>
          <a:prstGeom prst="rect">
            <a:avLst/>
          </a:prstGeom>
        </p:spPr>
      </p:pic>
      <p:sp>
        <p:nvSpPr>
          <p:cNvPr id="3" name="Лента лицом вверх 2"/>
          <p:cNvSpPr/>
          <p:nvPr/>
        </p:nvSpPr>
        <p:spPr>
          <a:xfrm>
            <a:off x="827584" y="908720"/>
            <a:ext cx="3528392" cy="522348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Мнемоквадрат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4572995" y="2060848"/>
            <a:ext cx="3672408" cy="558352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немодорожка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899592" y="3212977"/>
            <a:ext cx="3528392" cy="504056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немотаблица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http://festival.1september.ru/articles/500347/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5330"/>
            <a:ext cx="1224136" cy="1009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 descr="http://festival.1september.ru/articles/500347/img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240360" cy="100811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http://festival.1september.ru/articles/500347/img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3240361" cy="1656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314125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463855"/>
            <a:ext cx="7704856" cy="6357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9525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Первоначально таблицы составляют воспитатели, родители, потом к этому процессу можно подключить и ребенка, таким образом, мнемотехника повлияет не только на развитие памяти, но и на фантазию, визуализацию образов ребенком. Основные приемы </a:t>
            </a:r>
            <a:r>
              <a:rPr lang="ru-RU" b="1" dirty="0" smtClean="0">
                <a:solidFill>
                  <a:srgbClr val="BE1C22"/>
                </a:solidFill>
                <a:effectLst/>
                <a:latin typeface="Arial"/>
                <a:ea typeface="Times New Roman"/>
                <a:cs typeface="Times New Roman"/>
              </a:rPr>
              <a:t>запоминания мнемотехники основаны на ассоциациях, логическом мышлении, наблюдательности.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BE1C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rgbClr val="BE1C22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b="1" u="sng" dirty="0" smtClean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Примеры мнемотехники: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latin typeface="Helvetica" pitchFamily="34" charset="0"/>
                <a:ea typeface="Calibri"/>
                <a:cs typeface="Helvetica" pitchFamily="34" charset="0"/>
              </a:rPr>
              <a:t>     1.</a:t>
            </a:r>
            <a:r>
              <a:rPr lang="ru-RU" b="1" dirty="0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Приведу  широко известную мнемоническую фразу или слова. Конечно, всем с детства хорошо известна фраза, задаю-</a:t>
            </a:r>
            <a:r>
              <a:rPr lang="ru-RU" b="1" dirty="0" err="1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щая</a:t>
            </a:r>
            <a:r>
              <a:rPr lang="ru-RU" b="1" dirty="0" smtClean="0">
                <a:effectLst/>
                <a:latin typeface="Helvetica" pitchFamily="34" charset="0"/>
                <a:ea typeface="Calibri"/>
                <a:cs typeface="Helvetica" pitchFamily="34" charset="0"/>
              </a:rPr>
              <a:t> порядок цветов спектра: "Каждый Охотник Желает Знать Где Сидит Фазан".</a:t>
            </a:r>
            <a:endParaRPr lang="ru-RU" b="1" u="sng" dirty="0">
              <a:solidFill>
                <a:schemeClr val="accent6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/>
                </a:solidFill>
                <a:latin typeface="Helvetica"/>
                <a:ea typeface="Times New Roman"/>
                <a:cs typeface="Times New Roman"/>
              </a:rPr>
              <a:t>      </a:t>
            </a:r>
            <a:r>
              <a:rPr lang="ru-RU" b="1" dirty="0" smtClean="0">
                <a:latin typeface="Helvetica"/>
                <a:ea typeface="Times New Roman"/>
                <a:cs typeface="Times New Roman"/>
              </a:rPr>
              <a:t>2.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Примером мнемотехники в ДОУ могут быть таблицы, построенные на изображении последовательности процессов умывания, мытья рук, </a:t>
            </a:r>
            <a:r>
              <a:rPr lang="ru-RU" b="1" dirty="0" smtClean="0">
                <a:solidFill>
                  <a:schemeClr val="accent6"/>
                </a:solidFill>
                <a:effectLst/>
                <a:latin typeface="Helvetica"/>
                <a:ea typeface="Times New Roman"/>
                <a:cs typeface="Times New Roman"/>
              </a:rPr>
              <a:t>одевания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, сервировки </a:t>
            </a:r>
            <a:r>
              <a:rPr lang="ru-RU" b="1" dirty="0" smtClean="0">
                <a:effectLst/>
                <a:latin typeface="Helvetica"/>
                <a:ea typeface="Times New Roman"/>
                <a:cs typeface="Times New Roman"/>
              </a:rPr>
              <a:t>стола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0000"/>
              </a:solidFill>
              <a:effectLst/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b="1" dirty="0">
              <a:solidFill>
                <a:srgbClr val="000000"/>
              </a:solidFill>
              <a:latin typeface="Helvetica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/>
            </a:r>
            <a:b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effectLst/>
                <a:latin typeface="Helvetica"/>
                <a:ea typeface="Times New Roman"/>
                <a:cs typeface="Times New Roman"/>
              </a:rPr>
              <a:t>                                         </a:t>
            </a:r>
            <a:endParaRPr lang="ru-RU" sz="1400" dirty="0" smtClean="0">
              <a:effectLst/>
              <a:latin typeface="Calibri"/>
              <a:ea typeface="Calibri"/>
              <a:cs typeface="Times New Roman"/>
            </a:endParaRPr>
          </a:p>
          <a:p>
            <a:pPr indent="95250"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 descr="Мнемотехника в детском саду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04759"/>
            <a:ext cx="1436216" cy="1027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:\CХЕМЫ\get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60" y="5004759"/>
            <a:ext cx="144143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ХЕМЫ\getImage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04759"/>
            <a:ext cx="1386372" cy="10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18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764704"/>
            <a:ext cx="777686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Маленькому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ребенку сложно запомнить весь алгоритм действий, придуманный взрослыми, поэтому наглядные картинки,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расшифрованные </a:t>
            </a:r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на занятиях и самостоятельно пересказанные, позволят ребенку, каждый раз подходя к умывальнику или шкафчику с вещами, легко воспроизвести этапы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.</a:t>
            </a:r>
          </a:p>
          <a:p>
            <a:r>
              <a:rPr lang="ru-RU" b="1" dirty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/>
                <a:ea typeface="Times New Roman"/>
                <a:cs typeface="Times New Roman"/>
              </a:rPr>
              <a:t>              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Times New Roman"/>
                <a:cs typeface="Helvetica" pitchFamily="34" charset="0"/>
              </a:rPr>
              <a:t>Как и  любая работа, мнемотехника строится от простого к сложному.  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Работа с </a:t>
            </a:r>
            <a:r>
              <a:rPr lang="ru-RU" b="1" dirty="0" err="1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мнемотаблицей</a:t>
            </a: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состоит из нескольких этапов: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Этап 1. Рассматривание таблицы и разбор того, что на ней изображено.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2. Осуществляется так называемое перекодирование информации, т.е. преобразование из абстрактных символов в образы.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        Этап 3. После перекодирования осуществляется пересказ</a:t>
            </a:r>
            <a:b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Helvetica" pitchFamily="34" charset="0"/>
                <a:ea typeface="Calibri"/>
                <a:cs typeface="Helvetica" pitchFamily="34" charset="0"/>
              </a:rPr>
              <a:t>сказки с опорой на символы (образы), т.е. происходит отработка метода запоминания.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9777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8" y="9013"/>
            <a:ext cx="9144000" cy="69573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35596" y="865340"/>
            <a:ext cx="788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Этап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4. Делается графическая зарисовка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Этап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5. Каждая таблица может быть воспроизведена ребенком при ее показе ему. При воспроизведении сказки основной упор делается на изображение главных героев. </a:t>
            </a:r>
            <a:endParaRPr lang="ru-RU" b="1" dirty="0" smtClean="0">
              <a:solidFill>
                <a:srgbClr val="000000"/>
              </a:solidFill>
              <a:latin typeface="Helvetica" pitchFamily="34" charset="0"/>
              <a:ea typeface="Calibri"/>
              <a:cs typeface="Helvetica" pitchFamily="34" charset="0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Детям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задают вопросы: «Какая сказка «спряталась» в таблице? Про кого эта сказка?».</a:t>
            </a:r>
            <a:b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</a:br>
            <a:endParaRPr lang="ru-RU" b="1" dirty="0">
              <a:solidFill>
                <a:srgbClr val="000000"/>
              </a:solidFill>
              <a:latin typeface="Helvetica" pitchFamily="34" charset="0"/>
              <a:ea typeface="Times New Roman"/>
              <a:cs typeface="Helvetic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5" y="2762516"/>
            <a:ext cx="2012789" cy="1818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62516"/>
            <a:ext cx="1944216" cy="1746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62516"/>
            <a:ext cx="2088232" cy="16745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2551837"/>
            <a:ext cx="7380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437112"/>
            <a:ext cx="7380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/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Helvetica" pitchFamily="34" charset="0"/>
              </a:rPr>
              <a:t>        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Что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является опорным в таблице? Опорным в таблице является изображения главных героев сказки, через которые идет осознание происходящего в ней, понимание самой сказки, содержания, которое «завязано» вокруг ее главных героев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.</a:t>
            </a:r>
          </a:p>
          <a:p>
            <a:pPr lvl="0"/>
            <a:endParaRPr lang="ru-RU" b="1" dirty="0">
              <a:solidFill>
                <a:prstClr val="black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0890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7704856" cy="490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   Для 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детей младшего и среднего возраста </a:t>
            </a:r>
            <a:r>
              <a:rPr lang="ru-RU" b="1" dirty="0" err="1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мнемотаблицы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необходимо делать цветные, так как у детей быстрее в памяти остаются отдельные образы: лиса — рыжая плутовка, цыплята — желтого цвета, у петушка — хохолок красного цвета, мышка — серая, елочка — зеленая, солнышко — желтое и красное (теплое) и другие образы.</a:t>
            </a:r>
          </a:p>
          <a:p>
            <a:pPr lvl="0"/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      Что можно изображать в таблице? В таблице схематически возможно изображение персонажей сказки, явлений природы, некоторых действий, то есть можно изобразить все то, что вы посчитаете нужным отразить в данной таблице. Но изобразить </a:t>
            </a: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т</a:t>
            </a:r>
            <a:r>
              <a:rPr lang="ru-RU" b="1" dirty="0" smtClean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ак</a:t>
            </a:r>
            <a:r>
              <a:rPr lang="ru-RU" b="1" dirty="0">
                <a:solidFill>
                  <a:srgbClr val="000000"/>
                </a:solidFill>
                <a:latin typeface="Helvetica" pitchFamily="34" charset="0"/>
                <a:ea typeface="Calibri"/>
                <a:cs typeface="Helvetica" pitchFamily="34" charset="0"/>
              </a:rPr>
              <a:t>, чтобы нарисованное было понятно детям.</a:t>
            </a:r>
          </a:p>
          <a:p>
            <a:pPr lvl="0" algn="just" fontAlgn="base"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        Все </a:t>
            </a:r>
            <a:r>
              <a:rPr lang="ru-RU" b="1" dirty="0">
                <a:solidFill>
                  <a:srgbClr val="333333"/>
                </a:solidFill>
                <a:latin typeface="Helvetica" pitchFamily="34" charset="0"/>
                <a:ea typeface="Times New Roman"/>
                <a:cs typeface="Helvetica" pitchFamily="34" charset="0"/>
              </a:rPr>
              <a:t>техники мнемоники для детей должны подаваться в виде игры. Очень важно правильно и точно подбирать рисунки и символы для таблиц, а изображения должны быть понятны и не вызывать у ребенка отрицательных ассоциаций. Сначала дети учатся узнавать и запоминать информацию при помощи готовых таблиц.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5950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808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</dc:creator>
  <cp:lastModifiedBy>User</cp:lastModifiedBy>
  <cp:revision>30</cp:revision>
  <dcterms:created xsi:type="dcterms:W3CDTF">2017-01-07T13:56:50Z</dcterms:created>
  <dcterms:modified xsi:type="dcterms:W3CDTF">2023-12-06T08:50:05Z</dcterms:modified>
</cp:coreProperties>
</file>